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81" r:id="rId11"/>
    <p:sldId id="267" r:id="rId12"/>
    <p:sldId id="263" r:id="rId13"/>
    <p:sldId id="264" r:id="rId14"/>
    <p:sldId id="265" r:id="rId15"/>
    <p:sldId id="268" r:id="rId16"/>
    <p:sldId id="266" r:id="rId17"/>
    <p:sldId id="269" r:id="rId18"/>
    <p:sldId id="270" r:id="rId19"/>
    <p:sldId id="271" r:id="rId20"/>
    <p:sldId id="28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A86614B-2600-429A-AA34-18849E7BEDC2}">
          <p14:sldIdLst>
            <p14:sldId id="256"/>
            <p14:sldId id="257"/>
            <p14:sldId id="258"/>
            <p14:sldId id="259"/>
            <p14:sldId id="260"/>
            <p14:sldId id="261"/>
            <p14:sldId id="262"/>
            <p14:sldId id="281"/>
            <p14:sldId id="263"/>
            <p14:sldId id="264"/>
            <p14:sldId id="265"/>
            <p14:sldId id="266"/>
            <p14:sldId id="269"/>
            <p14:sldId id="270"/>
            <p14:sldId id="271"/>
            <p14:sldId id="282"/>
            <p14:sldId id="267"/>
            <p14:sldId id="26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674"/>
    <a:srgbClr val="24815D"/>
    <a:srgbClr val="2A966E"/>
    <a:srgbClr val="219984"/>
    <a:srgbClr val="299169"/>
    <a:srgbClr val="A2A2A2"/>
    <a:srgbClr val="99D0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93" autoAdjust="0"/>
    <p:restoredTop sz="94660"/>
  </p:normalViewPr>
  <p:slideViewPr>
    <p:cSldViewPr snapToGrid="0">
      <p:cViewPr varScale="1">
        <p:scale>
          <a:sx n="102" d="100"/>
          <a:sy n="102" d="100"/>
        </p:scale>
        <p:origin x="1182"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6A7E7-E01A-4BA2-B889-FBE913C1BC8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C6EB6-B4EC-4E1D-A0D5-A6081E7574B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82877" y="2106827"/>
            <a:ext cx="2644346" cy="2644346"/>
          </a:xfrm>
          <a:custGeom>
            <a:avLst/>
            <a:gdLst>
              <a:gd name="connsiteX0" fmla="*/ 1322173 w 2644346"/>
              <a:gd name="connsiteY0" fmla="*/ 0 h 2644346"/>
              <a:gd name="connsiteX1" fmla="*/ 2644346 w 2644346"/>
              <a:gd name="connsiteY1" fmla="*/ 1322173 h 2644346"/>
              <a:gd name="connsiteX2" fmla="*/ 1322173 w 2644346"/>
              <a:gd name="connsiteY2" fmla="*/ 2644346 h 2644346"/>
              <a:gd name="connsiteX3" fmla="*/ 0 w 2644346"/>
              <a:gd name="connsiteY3" fmla="*/ 1322173 h 2644346"/>
              <a:gd name="connsiteX4" fmla="*/ 1322173 w 2644346"/>
              <a:gd name="connsiteY4" fmla="*/ 0 h 264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2644346">
                <a:moveTo>
                  <a:pt x="1322173" y="0"/>
                </a:moveTo>
                <a:cubicBezTo>
                  <a:pt x="2052389" y="0"/>
                  <a:pt x="2644346" y="591957"/>
                  <a:pt x="2644346" y="1322173"/>
                </a:cubicBezTo>
                <a:cubicBezTo>
                  <a:pt x="2644346" y="2052389"/>
                  <a:pt x="2052389" y="2644346"/>
                  <a:pt x="1322173" y="2644346"/>
                </a:cubicBezTo>
                <a:cubicBezTo>
                  <a:pt x="591957" y="2644346"/>
                  <a:pt x="0" y="2052389"/>
                  <a:pt x="0" y="1322173"/>
                </a:cubicBezTo>
                <a:cubicBezTo>
                  <a:pt x="0" y="591957"/>
                  <a:pt x="591957" y="0"/>
                  <a:pt x="1322173" y="0"/>
                </a:cubicBezTo>
                <a:close/>
              </a:path>
            </a:pathLst>
          </a:custGeom>
          <a:solidFill>
            <a:schemeClr val="bg2"/>
          </a:solidFill>
          <a:ln w="63500">
            <a:solidFill>
              <a:schemeClr val="bg1"/>
            </a:solidFill>
          </a:ln>
          <a:effectLst/>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2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3138487" y="1876425"/>
            <a:ext cx="5915025" cy="3105150"/>
          </a:xfrm>
          <a:custGeom>
            <a:avLst/>
            <a:gdLst>
              <a:gd name="connsiteX0" fmla="*/ 0 w 5915025"/>
              <a:gd name="connsiteY0" fmla="*/ 0 h 3105150"/>
              <a:gd name="connsiteX1" fmla="*/ 5915025 w 5915025"/>
              <a:gd name="connsiteY1" fmla="*/ 0 h 3105150"/>
              <a:gd name="connsiteX2" fmla="*/ 5915025 w 5915025"/>
              <a:gd name="connsiteY2" fmla="*/ 3105150 h 3105150"/>
              <a:gd name="connsiteX3" fmla="*/ 0 w 5915025"/>
              <a:gd name="connsiteY3" fmla="*/ 3105150 h 3105150"/>
            </a:gdLst>
            <a:ahLst/>
            <a:cxnLst>
              <a:cxn ang="0">
                <a:pos x="connsiteX0" y="connsiteY0"/>
              </a:cxn>
              <a:cxn ang="0">
                <a:pos x="connsiteX1" y="connsiteY1"/>
              </a:cxn>
              <a:cxn ang="0">
                <a:pos x="connsiteX2" y="connsiteY2"/>
              </a:cxn>
              <a:cxn ang="0">
                <a:pos x="connsiteX3" y="connsiteY3"/>
              </a:cxn>
            </a:cxnLst>
            <a:rect l="l" t="t" r="r" b="b"/>
            <a:pathLst>
              <a:path w="5915025" h="3105150">
                <a:moveTo>
                  <a:pt x="0" y="0"/>
                </a:moveTo>
                <a:lnTo>
                  <a:pt x="5915025" y="0"/>
                </a:lnTo>
                <a:lnTo>
                  <a:pt x="5915025" y="3105150"/>
                </a:lnTo>
                <a:lnTo>
                  <a:pt x="0" y="3105150"/>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3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5" y="635000"/>
            <a:ext cx="10369550" cy="5565775"/>
          </a:xfrm>
          <a:custGeom>
            <a:avLst/>
            <a:gdLst>
              <a:gd name="connsiteX0" fmla="*/ 0 w 10369550"/>
              <a:gd name="connsiteY0" fmla="*/ 0 h 5565775"/>
              <a:gd name="connsiteX1" fmla="*/ 10369550 w 10369550"/>
              <a:gd name="connsiteY1" fmla="*/ 0 h 5565775"/>
              <a:gd name="connsiteX2" fmla="*/ 10369550 w 10369550"/>
              <a:gd name="connsiteY2" fmla="*/ 5565775 h 5565775"/>
              <a:gd name="connsiteX3" fmla="*/ 0 w 10369550"/>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10369550" h="5565775">
                <a:moveTo>
                  <a:pt x="0" y="0"/>
                </a:moveTo>
                <a:lnTo>
                  <a:pt x="10369550" y="0"/>
                </a:lnTo>
                <a:lnTo>
                  <a:pt x="10369550" y="5565775"/>
                </a:lnTo>
                <a:lnTo>
                  <a:pt x="0" y="5565775"/>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4_标题幻灯片">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92089" y="635000"/>
            <a:ext cx="2770795" cy="5565775"/>
          </a:xfrm>
          <a:custGeom>
            <a:avLst/>
            <a:gdLst>
              <a:gd name="connsiteX0" fmla="*/ 0 w 2770795"/>
              <a:gd name="connsiteY0" fmla="*/ 0 h 5565775"/>
              <a:gd name="connsiteX1" fmla="*/ 2770795 w 2770795"/>
              <a:gd name="connsiteY1" fmla="*/ 0 h 5565775"/>
              <a:gd name="connsiteX2" fmla="*/ 2770795 w 2770795"/>
              <a:gd name="connsiteY2" fmla="*/ 5565775 h 5565775"/>
              <a:gd name="connsiteX3" fmla="*/ 0 w 277079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2770795" h="5565775">
                <a:moveTo>
                  <a:pt x="0" y="0"/>
                </a:moveTo>
                <a:lnTo>
                  <a:pt x="2770795" y="0"/>
                </a:lnTo>
                <a:lnTo>
                  <a:pt x="2770795" y="5565775"/>
                </a:lnTo>
                <a:lnTo>
                  <a:pt x="0" y="5565775"/>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3335035" y="646112"/>
            <a:ext cx="2770795" cy="5565775"/>
          </a:xfrm>
          <a:custGeom>
            <a:avLst/>
            <a:gdLst>
              <a:gd name="connsiteX0" fmla="*/ 0 w 2770795"/>
              <a:gd name="connsiteY0" fmla="*/ 0 h 5565775"/>
              <a:gd name="connsiteX1" fmla="*/ 2770795 w 2770795"/>
              <a:gd name="connsiteY1" fmla="*/ 0 h 5565775"/>
              <a:gd name="connsiteX2" fmla="*/ 2770795 w 2770795"/>
              <a:gd name="connsiteY2" fmla="*/ 5565775 h 5565775"/>
              <a:gd name="connsiteX3" fmla="*/ 0 w 277079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2770795" h="5565775">
                <a:moveTo>
                  <a:pt x="0" y="0"/>
                </a:moveTo>
                <a:lnTo>
                  <a:pt x="2770795" y="0"/>
                </a:lnTo>
                <a:lnTo>
                  <a:pt x="2770795" y="5565775"/>
                </a:lnTo>
                <a:lnTo>
                  <a:pt x="0" y="5565775"/>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6477981" y="640556"/>
            <a:ext cx="2770795" cy="5565775"/>
          </a:xfrm>
          <a:custGeom>
            <a:avLst/>
            <a:gdLst>
              <a:gd name="connsiteX0" fmla="*/ 0 w 2770795"/>
              <a:gd name="connsiteY0" fmla="*/ 0 h 5565775"/>
              <a:gd name="connsiteX1" fmla="*/ 2770795 w 2770795"/>
              <a:gd name="connsiteY1" fmla="*/ 0 h 5565775"/>
              <a:gd name="connsiteX2" fmla="*/ 2770795 w 2770795"/>
              <a:gd name="connsiteY2" fmla="*/ 5565775 h 5565775"/>
              <a:gd name="connsiteX3" fmla="*/ 0 w 277079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2770795" h="5565775">
                <a:moveTo>
                  <a:pt x="0" y="0"/>
                </a:moveTo>
                <a:lnTo>
                  <a:pt x="2770795" y="0"/>
                </a:lnTo>
                <a:lnTo>
                  <a:pt x="2770795" y="5565775"/>
                </a:lnTo>
                <a:lnTo>
                  <a:pt x="0" y="5565775"/>
                </a:ln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5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6_标题幻灯片">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911225" y="2095501"/>
            <a:ext cx="3232150" cy="2638425"/>
          </a:xfrm>
          <a:custGeom>
            <a:avLst/>
            <a:gdLst>
              <a:gd name="connsiteX0" fmla="*/ 0 w 3232150"/>
              <a:gd name="connsiteY0" fmla="*/ 0 h 2638425"/>
              <a:gd name="connsiteX1" fmla="*/ 3232150 w 3232150"/>
              <a:gd name="connsiteY1" fmla="*/ 0 h 2638425"/>
              <a:gd name="connsiteX2" fmla="*/ 3232150 w 3232150"/>
              <a:gd name="connsiteY2" fmla="*/ 2638425 h 2638425"/>
              <a:gd name="connsiteX3" fmla="*/ 0 w 3232150"/>
              <a:gd name="connsiteY3" fmla="*/ 2638425 h 2638425"/>
            </a:gdLst>
            <a:ahLst/>
            <a:cxnLst>
              <a:cxn ang="0">
                <a:pos x="connsiteX0" y="connsiteY0"/>
              </a:cxn>
              <a:cxn ang="0">
                <a:pos x="connsiteX1" y="connsiteY1"/>
              </a:cxn>
              <a:cxn ang="0">
                <a:pos x="connsiteX2" y="connsiteY2"/>
              </a:cxn>
              <a:cxn ang="0">
                <a:pos x="connsiteX3" y="connsiteY3"/>
              </a:cxn>
            </a:cxnLst>
            <a:rect l="l" t="t" r="r" b="b"/>
            <a:pathLst>
              <a:path w="3232150" h="2638425">
                <a:moveTo>
                  <a:pt x="0" y="0"/>
                </a:moveTo>
                <a:lnTo>
                  <a:pt x="3232150" y="0"/>
                </a:lnTo>
                <a:lnTo>
                  <a:pt x="3232150" y="2638425"/>
                </a:lnTo>
                <a:lnTo>
                  <a:pt x="0" y="2638425"/>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4479925" y="2109788"/>
            <a:ext cx="3232150" cy="2638425"/>
          </a:xfrm>
          <a:custGeom>
            <a:avLst/>
            <a:gdLst>
              <a:gd name="connsiteX0" fmla="*/ 0 w 3232150"/>
              <a:gd name="connsiteY0" fmla="*/ 0 h 2638425"/>
              <a:gd name="connsiteX1" fmla="*/ 3232150 w 3232150"/>
              <a:gd name="connsiteY1" fmla="*/ 0 h 2638425"/>
              <a:gd name="connsiteX2" fmla="*/ 3232150 w 3232150"/>
              <a:gd name="connsiteY2" fmla="*/ 2638425 h 2638425"/>
              <a:gd name="connsiteX3" fmla="*/ 0 w 3232150"/>
              <a:gd name="connsiteY3" fmla="*/ 2638425 h 2638425"/>
            </a:gdLst>
            <a:ahLst/>
            <a:cxnLst>
              <a:cxn ang="0">
                <a:pos x="connsiteX0" y="connsiteY0"/>
              </a:cxn>
              <a:cxn ang="0">
                <a:pos x="connsiteX1" y="connsiteY1"/>
              </a:cxn>
              <a:cxn ang="0">
                <a:pos x="connsiteX2" y="connsiteY2"/>
              </a:cxn>
              <a:cxn ang="0">
                <a:pos x="connsiteX3" y="connsiteY3"/>
              </a:cxn>
            </a:cxnLst>
            <a:rect l="l" t="t" r="r" b="b"/>
            <a:pathLst>
              <a:path w="3232150" h="2638425">
                <a:moveTo>
                  <a:pt x="0" y="0"/>
                </a:moveTo>
                <a:lnTo>
                  <a:pt x="3232150" y="0"/>
                </a:lnTo>
                <a:lnTo>
                  <a:pt x="3232150" y="2638425"/>
                </a:lnTo>
                <a:lnTo>
                  <a:pt x="0" y="2638425"/>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8048625" y="2124075"/>
            <a:ext cx="3232150" cy="2638425"/>
          </a:xfrm>
          <a:custGeom>
            <a:avLst/>
            <a:gdLst>
              <a:gd name="connsiteX0" fmla="*/ 0 w 3232150"/>
              <a:gd name="connsiteY0" fmla="*/ 0 h 2638425"/>
              <a:gd name="connsiteX1" fmla="*/ 3232150 w 3232150"/>
              <a:gd name="connsiteY1" fmla="*/ 0 h 2638425"/>
              <a:gd name="connsiteX2" fmla="*/ 3232150 w 3232150"/>
              <a:gd name="connsiteY2" fmla="*/ 2638425 h 2638425"/>
              <a:gd name="connsiteX3" fmla="*/ 0 w 3232150"/>
              <a:gd name="connsiteY3" fmla="*/ 2638425 h 2638425"/>
            </a:gdLst>
            <a:ahLst/>
            <a:cxnLst>
              <a:cxn ang="0">
                <a:pos x="connsiteX0" y="connsiteY0"/>
              </a:cxn>
              <a:cxn ang="0">
                <a:pos x="connsiteX1" y="connsiteY1"/>
              </a:cxn>
              <a:cxn ang="0">
                <a:pos x="connsiteX2" y="connsiteY2"/>
              </a:cxn>
              <a:cxn ang="0">
                <a:pos x="connsiteX3" y="connsiteY3"/>
              </a:cxn>
            </a:cxnLst>
            <a:rect l="l" t="t" r="r" b="b"/>
            <a:pathLst>
              <a:path w="3232150" h="2638425">
                <a:moveTo>
                  <a:pt x="0" y="0"/>
                </a:moveTo>
                <a:lnTo>
                  <a:pt x="3232150" y="0"/>
                </a:lnTo>
                <a:lnTo>
                  <a:pt x="3232150" y="2638425"/>
                </a:lnTo>
                <a:lnTo>
                  <a:pt x="0" y="2638425"/>
                </a:ln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7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6" y="635001"/>
            <a:ext cx="5184775" cy="5565775"/>
          </a:xfrm>
          <a:custGeom>
            <a:avLst/>
            <a:gdLst>
              <a:gd name="connsiteX0" fmla="*/ 0 w 5184775"/>
              <a:gd name="connsiteY0" fmla="*/ 0 h 5565775"/>
              <a:gd name="connsiteX1" fmla="*/ 5184775 w 5184775"/>
              <a:gd name="connsiteY1" fmla="*/ 0 h 5565775"/>
              <a:gd name="connsiteX2" fmla="*/ 5184775 w 5184775"/>
              <a:gd name="connsiteY2" fmla="*/ 5565775 h 5565775"/>
              <a:gd name="connsiteX3" fmla="*/ 0 w 518477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5184775" h="5565775">
                <a:moveTo>
                  <a:pt x="0" y="0"/>
                </a:moveTo>
                <a:lnTo>
                  <a:pt x="5184775" y="0"/>
                </a:lnTo>
                <a:lnTo>
                  <a:pt x="5184775" y="5565775"/>
                </a:lnTo>
                <a:lnTo>
                  <a:pt x="0" y="5565775"/>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210300" y="2171700"/>
            <a:ext cx="1257300" cy="1257300"/>
          </a:xfrm>
          <a:custGeom>
            <a:avLst/>
            <a:gdLst>
              <a:gd name="connsiteX0" fmla="*/ 628650 w 1257300"/>
              <a:gd name="connsiteY0" fmla="*/ 0 h 1257300"/>
              <a:gd name="connsiteX1" fmla="*/ 1257300 w 1257300"/>
              <a:gd name="connsiteY1" fmla="*/ 628650 h 1257300"/>
              <a:gd name="connsiteX2" fmla="*/ 628650 w 1257300"/>
              <a:gd name="connsiteY2" fmla="*/ 1257300 h 1257300"/>
              <a:gd name="connsiteX3" fmla="*/ 0 w 1257300"/>
              <a:gd name="connsiteY3" fmla="*/ 628650 h 1257300"/>
              <a:gd name="connsiteX4" fmla="*/ 628650 w 1257300"/>
              <a:gd name="connsiteY4" fmla="*/ 0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28650" y="0"/>
                </a:moveTo>
                <a:cubicBezTo>
                  <a:pt x="975844" y="0"/>
                  <a:pt x="1257300" y="281456"/>
                  <a:pt x="1257300" y="628650"/>
                </a:cubicBezTo>
                <a:cubicBezTo>
                  <a:pt x="1257300" y="975844"/>
                  <a:pt x="975844" y="1257300"/>
                  <a:pt x="628650" y="1257300"/>
                </a:cubicBezTo>
                <a:cubicBezTo>
                  <a:pt x="281456" y="1257300"/>
                  <a:pt x="0" y="975844"/>
                  <a:pt x="0" y="628650"/>
                </a:cubicBezTo>
                <a:cubicBezTo>
                  <a:pt x="0" y="281456"/>
                  <a:pt x="281456" y="0"/>
                  <a:pt x="628650" y="0"/>
                </a:cubicBez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9324975" y="2171700"/>
            <a:ext cx="1257300" cy="1257300"/>
          </a:xfrm>
          <a:custGeom>
            <a:avLst/>
            <a:gdLst>
              <a:gd name="connsiteX0" fmla="*/ 628650 w 1257300"/>
              <a:gd name="connsiteY0" fmla="*/ 0 h 1257300"/>
              <a:gd name="connsiteX1" fmla="*/ 1257300 w 1257300"/>
              <a:gd name="connsiteY1" fmla="*/ 628650 h 1257300"/>
              <a:gd name="connsiteX2" fmla="*/ 628650 w 1257300"/>
              <a:gd name="connsiteY2" fmla="*/ 1257300 h 1257300"/>
              <a:gd name="connsiteX3" fmla="*/ 0 w 1257300"/>
              <a:gd name="connsiteY3" fmla="*/ 628650 h 1257300"/>
              <a:gd name="connsiteX4" fmla="*/ 628650 w 1257300"/>
              <a:gd name="connsiteY4" fmla="*/ 0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28650" y="0"/>
                </a:moveTo>
                <a:cubicBezTo>
                  <a:pt x="975844" y="0"/>
                  <a:pt x="1257300" y="281456"/>
                  <a:pt x="1257300" y="628650"/>
                </a:cubicBezTo>
                <a:cubicBezTo>
                  <a:pt x="1257300" y="975844"/>
                  <a:pt x="975844" y="1257300"/>
                  <a:pt x="628650" y="1257300"/>
                </a:cubicBezTo>
                <a:cubicBezTo>
                  <a:pt x="281456" y="1257300"/>
                  <a:pt x="0" y="975844"/>
                  <a:pt x="0" y="628650"/>
                </a:cubicBezTo>
                <a:cubicBezTo>
                  <a:pt x="0" y="281456"/>
                  <a:pt x="281456" y="0"/>
                  <a:pt x="628650" y="0"/>
                </a:cubicBezTo>
                <a:close/>
              </a:path>
            </a:pathLst>
          </a:custGeom>
        </p:spPr>
        <p:txBody>
          <a:bodyPr wrap="square">
            <a:noAutofit/>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8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6" y="3048000"/>
            <a:ext cx="3879850" cy="2541588"/>
          </a:xfrm>
          <a:custGeom>
            <a:avLst/>
            <a:gdLst>
              <a:gd name="connsiteX0" fmla="*/ 0 w 3879850"/>
              <a:gd name="connsiteY0" fmla="*/ 0 h 2541588"/>
              <a:gd name="connsiteX1" fmla="*/ 3879850 w 3879850"/>
              <a:gd name="connsiteY1" fmla="*/ 0 h 2541588"/>
              <a:gd name="connsiteX2" fmla="*/ 3879850 w 3879850"/>
              <a:gd name="connsiteY2" fmla="*/ 2541588 h 2541588"/>
              <a:gd name="connsiteX3" fmla="*/ 0 w 3879850"/>
              <a:gd name="connsiteY3" fmla="*/ 2541588 h 2541588"/>
            </a:gdLst>
            <a:ahLst/>
            <a:cxnLst>
              <a:cxn ang="0">
                <a:pos x="connsiteX0" y="connsiteY0"/>
              </a:cxn>
              <a:cxn ang="0">
                <a:pos x="connsiteX1" y="connsiteY1"/>
              </a:cxn>
              <a:cxn ang="0">
                <a:pos x="connsiteX2" y="connsiteY2"/>
              </a:cxn>
              <a:cxn ang="0">
                <a:pos x="connsiteX3" y="connsiteY3"/>
              </a:cxn>
            </a:cxnLst>
            <a:rect l="l" t="t" r="r" b="b"/>
            <a:pathLst>
              <a:path w="3879850" h="2541588">
                <a:moveTo>
                  <a:pt x="0" y="0"/>
                </a:moveTo>
                <a:lnTo>
                  <a:pt x="3879850" y="0"/>
                </a:lnTo>
                <a:lnTo>
                  <a:pt x="3879850" y="2541588"/>
                </a:lnTo>
                <a:lnTo>
                  <a:pt x="0" y="2541588"/>
                </a:lnTo>
                <a:close/>
              </a:path>
            </a:pathLst>
          </a:custGeom>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9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1998663"/>
            <a:ext cx="4333875" cy="3038475"/>
          </a:xfrm>
          <a:custGeom>
            <a:avLst/>
            <a:gdLst>
              <a:gd name="connsiteX0" fmla="*/ 0 w 4333875"/>
              <a:gd name="connsiteY0" fmla="*/ 0 h 3038475"/>
              <a:gd name="connsiteX1" fmla="*/ 4333875 w 4333875"/>
              <a:gd name="connsiteY1" fmla="*/ 0 h 3038475"/>
              <a:gd name="connsiteX2" fmla="*/ 4333875 w 4333875"/>
              <a:gd name="connsiteY2" fmla="*/ 3038475 h 3038475"/>
              <a:gd name="connsiteX3" fmla="*/ 0 w 4333875"/>
              <a:gd name="connsiteY3" fmla="*/ 3038475 h 3038475"/>
            </a:gdLst>
            <a:ahLst/>
            <a:cxnLst>
              <a:cxn ang="0">
                <a:pos x="connsiteX0" y="connsiteY0"/>
              </a:cxn>
              <a:cxn ang="0">
                <a:pos x="connsiteX1" y="connsiteY1"/>
              </a:cxn>
              <a:cxn ang="0">
                <a:pos x="connsiteX2" y="connsiteY2"/>
              </a:cxn>
              <a:cxn ang="0">
                <a:pos x="connsiteX3" y="connsiteY3"/>
              </a:cxn>
            </a:cxnLst>
            <a:rect l="l" t="t" r="r" b="b"/>
            <a:pathLst>
              <a:path w="4333875" h="3038475">
                <a:moveTo>
                  <a:pt x="0" y="0"/>
                </a:moveTo>
                <a:lnTo>
                  <a:pt x="4333875" y="0"/>
                </a:lnTo>
                <a:lnTo>
                  <a:pt x="4333875" y="3038475"/>
                </a:lnTo>
                <a:lnTo>
                  <a:pt x="0" y="3038475"/>
                </a:ln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0_标题幻灯片">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911226" y="635000"/>
            <a:ext cx="2511749" cy="1727200"/>
          </a:xfrm>
          <a:custGeom>
            <a:avLst/>
            <a:gdLst>
              <a:gd name="connsiteX0" fmla="*/ 0 w 2511749"/>
              <a:gd name="connsiteY0" fmla="*/ 0 h 1727200"/>
              <a:gd name="connsiteX1" fmla="*/ 2511749 w 2511749"/>
              <a:gd name="connsiteY1" fmla="*/ 0 h 1727200"/>
              <a:gd name="connsiteX2" fmla="*/ 2511749 w 2511749"/>
              <a:gd name="connsiteY2" fmla="*/ 1727200 h 1727200"/>
              <a:gd name="connsiteX3" fmla="*/ 0 w 2511749"/>
              <a:gd name="connsiteY3" fmla="*/ 1727200 h 1727200"/>
            </a:gdLst>
            <a:ahLst/>
            <a:cxnLst>
              <a:cxn ang="0">
                <a:pos x="connsiteX0" y="connsiteY0"/>
              </a:cxn>
              <a:cxn ang="0">
                <a:pos x="connsiteX1" y="connsiteY1"/>
              </a:cxn>
              <a:cxn ang="0">
                <a:pos x="connsiteX2" y="connsiteY2"/>
              </a:cxn>
              <a:cxn ang="0">
                <a:pos x="connsiteX3" y="connsiteY3"/>
              </a:cxn>
            </a:cxnLst>
            <a:rect l="l" t="t" r="r" b="b"/>
            <a:pathLst>
              <a:path w="2511749" h="1727200">
                <a:moveTo>
                  <a:pt x="0" y="0"/>
                </a:moveTo>
                <a:lnTo>
                  <a:pt x="2511749" y="0"/>
                </a:lnTo>
                <a:lnTo>
                  <a:pt x="2511749" y="1727200"/>
                </a:lnTo>
                <a:lnTo>
                  <a:pt x="0" y="172720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911226" y="2482849"/>
            <a:ext cx="2511749" cy="3717925"/>
          </a:xfrm>
          <a:custGeom>
            <a:avLst/>
            <a:gdLst>
              <a:gd name="connsiteX0" fmla="*/ 0 w 2511749"/>
              <a:gd name="connsiteY0" fmla="*/ 0 h 3717925"/>
              <a:gd name="connsiteX1" fmla="*/ 2511749 w 2511749"/>
              <a:gd name="connsiteY1" fmla="*/ 0 h 3717925"/>
              <a:gd name="connsiteX2" fmla="*/ 2511749 w 2511749"/>
              <a:gd name="connsiteY2" fmla="*/ 3717925 h 3717925"/>
              <a:gd name="connsiteX3" fmla="*/ 0 w 2511749"/>
              <a:gd name="connsiteY3" fmla="*/ 3717925 h 3717925"/>
            </a:gdLst>
            <a:ahLst/>
            <a:cxnLst>
              <a:cxn ang="0">
                <a:pos x="connsiteX0" y="connsiteY0"/>
              </a:cxn>
              <a:cxn ang="0">
                <a:pos x="connsiteX1" y="connsiteY1"/>
              </a:cxn>
              <a:cxn ang="0">
                <a:pos x="connsiteX2" y="connsiteY2"/>
              </a:cxn>
              <a:cxn ang="0">
                <a:pos x="connsiteX3" y="connsiteY3"/>
              </a:cxn>
            </a:cxnLst>
            <a:rect l="l" t="t" r="r" b="b"/>
            <a:pathLst>
              <a:path w="2511749" h="3717925">
                <a:moveTo>
                  <a:pt x="0" y="0"/>
                </a:moveTo>
                <a:lnTo>
                  <a:pt x="2511749" y="0"/>
                </a:lnTo>
                <a:lnTo>
                  <a:pt x="2511749" y="3717925"/>
                </a:lnTo>
                <a:lnTo>
                  <a:pt x="0" y="3717925"/>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3536466" y="4473575"/>
            <a:ext cx="2511749" cy="1727200"/>
          </a:xfrm>
          <a:custGeom>
            <a:avLst/>
            <a:gdLst>
              <a:gd name="connsiteX0" fmla="*/ 0 w 2511749"/>
              <a:gd name="connsiteY0" fmla="*/ 0 h 1727200"/>
              <a:gd name="connsiteX1" fmla="*/ 2511749 w 2511749"/>
              <a:gd name="connsiteY1" fmla="*/ 0 h 1727200"/>
              <a:gd name="connsiteX2" fmla="*/ 2511749 w 2511749"/>
              <a:gd name="connsiteY2" fmla="*/ 1727200 h 1727200"/>
              <a:gd name="connsiteX3" fmla="*/ 0 w 2511749"/>
              <a:gd name="connsiteY3" fmla="*/ 1727200 h 1727200"/>
            </a:gdLst>
            <a:ahLst/>
            <a:cxnLst>
              <a:cxn ang="0">
                <a:pos x="connsiteX0" y="connsiteY0"/>
              </a:cxn>
              <a:cxn ang="0">
                <a:pos x="connsiteX1" y="connsiteY1"/>
              </a:cxn>
              <a:cxn ang="0">
                <a:pos x="connsiteX2" y="connsiteY2"/>
              </a:cxn>
              <a:cxn ang="0">
                <a:pos x="connsiteX3" y="connsiteY3"/>
              </a:cxn>
            </a:cxnLst>
            <a:rect l="l" t="t" r="r" b="b"/>
            <a:pathLst>
              <a:path w="2511749" h="1727200">
                <a:moveTo>
                  <a:pt x="0" y="0"/>
                </a:moveTo>
                <a:lnTo>
                  <a:pt x="2511749" y="0"/>
                </a:lnTo>
                <a:lnTo>
                  <a:pt x="2511749" y="1727200"/>
                </a:lnTo>
                <a:lnTo>
                  <a:pt x="0" y="1727200"/>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152747" y="4473575"/>
            <a:ext cx="2511749" cy="1727200"/>
          </a:xfrm>
          <a:custGeom>
            <a:avLst/>
            <a:gdLst>
              <a:gd name="connsiteX0" fmla="*/ 0 w 2511749"/>
              <a:gd name="connsiteY0" fmla="*/ 0 h 1727200"/>
              <a:gd name="connsiteX1" fmla="*/ 2511749 w 2511749"/>
              <a:gd name="connsiteY1" fmla="*/ 0 h 1727200"/>
              <a:gd name="connsiteX2" fmla="*/ 2511749 w 2511749"/>
              <a:gd name="connsiteY2" fmla="*/ 1727200 h 1727200"/>
              <a:gd name="connsiteX3" fmla="*/ 0 w 2511749"/>
              <a:gd name="connsiteY3" fmla="*/ 1727200 h 1727200"/>
            </a:gdLst>
            <a:ahLst/>
            <a:cxnLst>
              <a:cxn ang="0">
                <a:pos x="connsiteX0" y="connsiteY0"/>
              </a:cxn>
              <a:cxn ang="0">
                <a:pos x="connsiteX1" y="connsiteY1"/>
              </a:cxn>
              <a:cxn ang="0">
                <a:pos x="connsiteX2" y="connsiteY2"/>
              </a:cxn>
              <a:cxn ang="0">
                <a:pos x="connsiteX3" y="connsiteY3"/>
              </a:cxn>
            </a:cxnLst>
            <a:rect l="l" t="t" r="r" b="b"/>
            <a:pathLst>
              <a:path w="2511749" h="1727200">
                <a:moveTo>
                  <a:pt x="0" y="0"/>
                </a:moveTo>
                <a:lnTo>
                  <a:pt x="2511749" y="0"/>
                </a:lnTo>
                <a:lnTo>
                  <a:pt x="2511749" y="1727200"/>
                </a:lnTo>
                <a:lnTo>
                  <a:pt x="0" y="1727200"/>
                </a:lnTo>
                <a:close/>
              </a:path>
            </a:pathLst>
          </a:custGeom>
        </p:spPr>
        <p:txBody>
          <a:bodyPr wrap="square">
            <a:noAutofit/>
          </a:bodyPr>
          <a:lstStyle/>
          <a:p>
            <a:endParaRPr lang="zh-CN" altLang="en-US"/>
          </a:p>
        </p:txBody>
      </p:sp>
      <p:sp>
        <p:nvSpPr>
          <p:cNvPr id="21" name="图片占位符 20"/>
          <p:cNvSpPr>
            <a:spLocks noGrp="1"/>
          </p:cNvSpPr>
          <p:nvPr>
            <p:ph type="pic" sz="quarter" idx="14"/>
          </p:nvPr>
        </p:nvSpPr>
        <p:spPr>
          <a:xfrm>
            <a:off x="6152746" y="635000"/>
            <a:ext cx="2511749" cy="3717925"/>
          </a:xfrm>
          <a:custGeom>
            <a:avLst/>
            <a:gdLst>
              <a:gd name="connsiteX0" fmla="*/ 0 w 2511749"/>
              <a:gd name="connsiteY0" fmla="*/ 0 h 3717925"/>
              <a:gd name="connsiteX1" fmla="*/ 2511749 w 2511749"/>
              <a:gd name="connsiteY1" fmla="*/ 0 h 3717925"/>
              <a:gd name="connsiteX2" fmla="*/ 2511749 w 2511749"/>
              <a:gd name="connsiteY2" fmla="*/ 3717925 h 3717925"/>
              <a:gd name="connsiteX3" fmla="*/ 0 w 2511749"/>
              <a:gd name="connsiteY3" fmla="*/ 3717925 h 3717925"/>
            </a:gdLst>
            <a:ahLst/>
            <a:cxnLst>
              <a:cxn ang="0">
                <a:pos x="connsiteX0" y="connsiteY0"/>
              </a:cxn>
              <a:cxn ang="0">
                <a:pos x="connsiteX1" y="connsiteY1"/>
              </a:cxn>
              <a:cxn ang="0">
                <a:pos x="connsiteX2" y="connsiteY2"/>
              </a:cxn>
              <a:cxn ang="0">
                <a:pos x="connsiteX3" y="connsiteY3"/>
              </a:cxn>
            </a:cxnLst>
            <a:rect l="l" t="t" r="r" b="b"/>
            <a:pathLst>
              <a:path w="2511749" h="3717925">
                <a:moveTo>
                  <a:pt x="0" y="0"/>
                </a:moveTo>
                <a:lnTo>
                  <a:pt x="2511749" y="0"/>
                </a:lnTo>
                <a:lnTo>
                  <a:pt x="2511749" y="3717925"/>
                </a:lnTo>
                <a:lnTo>
                  <a:pt x="0" y="3717925"/>
                </a:lnTo>
                <a:close/>
              </a:path>
            </a:pathLst>
          </a:custGeom>
        </p:spPr>
        <p:txBody>
          <a:bodyPr wrap="square">
            <a:noAutofit/>
          </a:bodyPr>
          <a:lstStyle/>
          <a:p>
            <a:endParaRPr lang="zh-CN" altLang="en-US"/>
          </a:p>
        </p:txBody>
      </p:sp>
      <p:sp>
        <p:nvSpPr>
          <p:cNvPr id="20" name="图片占位符 19"/>
          <p:cNvSpPr>
            <a:spLocks noGrp="1"/>
          </p:cNvSpPr>
          <p:nvPr>
            <p:ph type="pic" sz="quarter" idx="15"/>
          </p:nvPr>
        </p:nvSpPr>
        <p:spPr>
          <a:xfrm>
            <a:off x="8769026" y="635000"/>
            <a:ext cx="2511749" cy="3717925"/>
          </a:xfrm>
          <a:custGeom>
            <a:avLst/>
            <a:gdLst>
              <a:gd name="connsiteX0" fmla="*/ 0 w 2511749"/>
              <a:gd name="connsiteY0" fmla="*/ 0 h 3717925"/>
              <a:gd name="connsiteX1" fmla="*/ 2511749 w 2511749"/>
              <a:gd name="connsiteY1" fmla="*/ 0 h 3717925"/>
              <a:gd name="connsiteX2" fmla="*/ 2511749 w 2511749"/>
              <a:gd name="connsiteY2" fmla="*/ 3717925 h 3717925"/>
              <a:gd name="connsiteX3" fmla="*/ 0 w 2511749"/>
              <a:gd name="connsiteY3" fmla="*/ 3717925 h 3717925"/>
            </a:gdLst>
            <a:ahLst/>
            <a:cxnLst>
              <a:cxn ang="0">
                <a:pos x="connsiteX0" y="connsiteY0"/>
              </a:cxn>
              <a:cxn ang="0">
                <a:pos x="connsiteX1" y="connsiteY1"/>
              </a:cxn>
              <a:cxn ang="0">
                <a:pos x="connsiteX2" y="connsiteY2"/>
              </a:cxn>
              <a:cxn ang="0">
                <a:pos x="connsiteX3" y="connsiteY3"/>
              </a:cxn>
            </a:cxnLst>
            <a:rect l="l" t="t" r="r" b="b"/>
            <a:pathLst>
              <a:path w="2511749" h="3717925">
                <a:moveTo>
                  <a:pt x="0" y="0"/>
                </a:moveTo>
                <a:lnTo>
                  <a:pt x="2511749" y="0"/>
                </a:lnTo>
                <a:lnTo>
                  <a:pt x="2511749" y="3717925"/>
                </a:lnTo>
                <a:lnTo>
                  <a:pt x="0" y="3717925"/>
                </a:ln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1_标题幻灯片">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11225" y="635000"/>
            <a:ext cx="5184775" cy="5565775"/>
          </a:xfrm>
          <a:custGeom>
            <a:avLst/>
            <a:gdLst>
              <a:gd name="connsiteX0" fmla="*/ 0 w 5184775"/>
              <a:gd name="connsiteY0" fmla="*/ 0 h 5565775"/>
              <a:gd name="connsiteX1" fmla="*/ 5184775 w 5184775"/>
              <a:gd name="connsiteY1" fmla="*/ 0 h 5565775"/>
              <a:gd name="connsiteX2" fmla="*/ 5184775 w 5184775"/>
              <a:gd name="connsiteY2" fmla="*/ 5565775 h 5565775"/>
              <a:gd name="connsiteX3" fmla="*/ 0 w 518477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5184775" h="5565775">
                <a:moveTo>
                  <a:pt x="0" y="0"/>
                </a:moveTo>
                <a:lnTo>
                  <a:pt x="5184775" y="0"/>
                </a:lnTo>
                <a:lnTo>
                  <a:pt x="5184775" y="5565775"/>
                </a:lnTo>
                <a:lnTo>
                  <a:pt x="0" y="556577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6096000" y="635000"/>
            <a:ext cx="2592388" cy="2782888"/>
          </a:xfrm>
          <a:custGeom>
            <a:avLst/>
            <a:gdLst>
              <a:gd name="connsiteX0" fmla="*/ 0 w 2592388"/>
              <a:gd name="connsiteY0" fmla="*/ 0 h 2782888"/>
              <a:gd name="connsiteX1" fmla="*/ 2592388 w 2592388"/>
              <a:gd name="connsiteY1" fmla="*/ 0 h 2782888"/>
              <a:gd name="connsiteX2" fmla="*/ 2592388 w 2592388"/>
              <a:gd name="connsiteY2" fmla="*/ 2782888 h 2782888"/>
              <a:gd name="connsiteX3" fmla="*/ 0 w 2592388"/>
              <a:gd name="connsiteY3" fmla="*/ 2782888 h 2782888"/>
            </a:gdLst>
            <a:ahLst/>
            <a:cxnLst>
              <a:cxn ang="0">
                <a:pos x="connsiteX0" y="connsiteY0"/>
              </a:cxn>
              <a:cxn ang="0">
                <a:pos x="connsiteX1" y="connsiteY1"/>
              </a:cxn>
              <a:cxn ang="0">
                <a:pos x="connsiteX2" y="connsiteY2"/>
              </a:cxn>
              <a:cxn ang="0">
                <a:pos x="connsiteX3" y="connsiteY3"/>
              </a:cxn>
            </a:cxnLst>
            <a:rect l="l" t="t" r="r" b="b"/>
            <a:pathLst>
              <a:path w="2592388" h="2782888">
                <a:moveTo>
                  <a:pt x="0" y="0"/>
                </a:moveTo>
                <a:lnTo>
                  <a:pt x="2592388" y="0"/>
                </a:lnTo>
                <a:lnTo>
                  <a:pt x="2592388" y="2782888"/>
                </a:lnTo>
                <a:lnTo>
                  <a:pt x="0" y="2782888"/>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8688389" y="635000"/>
            <a:ext cx="2592387" cy="2782888"/>
          </a:xfrm>
          <a:custGeom>
            <a:avLst/>
            <a:gdLst>
              <a:gd name="connsiteX0" fmla="*/ 0 w 2592387"/>
              <a:gd name="connsiteY0" fmla="*/ 0 h 2782888"/>
              <a:gd name="connsiteX1" fmla="*/ 2592387 w 2592387"/>
              <a:gd name="connsiteY1" fmla="*/ 0 h 2782888"/>
              <a:gd name="connsiteX2" fmla="*/ 2592387 w 2592387"/>
              <a:gd name="connsiteY2" fmla="*/ 2782888 h 2782888"/>
              <a:gd name="connsiteX3" fmla="*/ 0 w 2592387"/>
              <a:gd name="connsiteY3" fmla="*/ 2782888 h 2782888"/>
            </a:gdLst>
            <a:ahLst/>
            <a:cxnLst>
              <a:cxn ang="0">
                <a:pos x="connsiteX0" y="connsiteY0"/>
              </a:cxn>
              <a:cxn ang="0">
                <a:pos x="connsiteX1" y="connsiteY1"/>
              </a:cxn>
              <a:cxn ang="0">
                <a:pos x="connsiteX2" y="connsiteY2"/>
              </a:cxn>
              <a:cxn ang="0">
                <a:pos x="connsiteX3" y="connsiteY3"/>
              </a:cxn>
            </a:cxnLst>
            <a:rect l="l" t="t" r="r" b="b"/>
            <a:pathLst>
              <a:path w="2592387" h="2782888">
                <a:moveTo>
                  <a:pt x="0" y="0"/>
                </a:moveTo>
                <a:lnTo>
                  <a:pt x="2592387" y="0"/>
                </a:lnTo>
                <a:lnTo>
                  <a:pt x="2592387" y="2782888"/>
                </a:lnTo>
                <a:lnTo>
                  <a:pt x="0" y="2782888"/>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096000" y="3417888"/>
            <a:ext cx="2592388" cy="2782887"/>
          </a:xfrm>
          <a:custGeom>
            <a:avLst/>
            <a:gdLst>
              <a:gd name="connsiteX0" fmla="*/ 0 w 2592388"/>
              <a:gd name="connsiteY0" fmla="*/ 0 h 2782887"/>
              <a:gd name="connsiteX1" fmla="*/ 2592388 w 2592388"/>
              <a:gd name="connsiteY1" fmla="*/ 0 h 2782887"/>
              <a:gd name="connsiteX2" fmla="*/ 2592388 w 2592388"/>
              <a:gd name="connsiteY2" fmla="*/ 2782887 h 2782887"/>
              <a:gd name="connsiteX3" fmla="*/ 0 w 2592388"/>
              <a:gd name="connsiteY3" fmla="*/ 2782887 h 2782887"/>
            </a:gdLst>
            <a:ahLst/>
            <a:cxnLst>
              <a:cxn ang="0">
                <a:pos x="connsiteX0" y="connsiteY0"/>
              </a:cxn>
              <a:cxn ang="0">
                <a:pos x="connsiteX1" y="connsiteY1"/>
              </a:cxn>
              <a:cxn ang="0">
                <a:pos x="connsiteX2" y="connsiteY2"/>
              </a:cxn>
              <a:cxn ang="0">
                <a:pos x="connsiteX3" y="connsiteY3"/>
              </a:cxn>
            </a:cxnLst>
            <a:rect l="l" t="t" r="r" b="b"/>
            <a:pathLst>
              <a:path w="2592388" h="2782887">
                <a:moveTo>
                  <a:pt x="0" y="0"/>
                </a:moveTo>
                <a:lnTo>
                  <a:pt x="2592388" y="0"/>
                </a:lnTo>
                <a:lnTo>
                  <a:pt x="2592388" y="2782887"/>
                </a:lnTo>
                <a:lnTo>
                  <a:pt x="0" y="2782887"/>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92089" y="188913"/>
            <a:ext cx="4865687" cy="6443662"/>
          </a:xfrm>
          <a:custGeom>
            <a:avLst/>
            <a:gdLst>
              <a:gd name="connsiteX0" fmla="*/ 0 w 4865687"/>
              <a:gd name="connsiteY0" fmla="*/ 0 h 6443662"/>
              <a:gd name="connsiteX1" fmla="*/ 4865687 w 4865687"/>
              <a:gd name="connsiteY1" fmla="*/ 0 h 6443662"/>
              <a:gd name="connsiteX2" fmla="*/ 4865687 w 4865687"/>
              <a:gd name="connsiteY2" fmla="*/ 6443662 h 6443662"/>
              <a:gd name="connsiteX3" fmla="*/ 0 w 4865687"/>
              <a:gd name="connsiteY3" fmla="*/ 6443662 h 6443662"/>
            </a:gdLst>
            <a:ahLst/>
            <a:cxnLst>
              <a:cxn ang="0">
                <a:pos x="connsiteX0" y="connsiteY0"/>
              </a:cxn>
              <a:cxn ang="0">
                <a:pos x="connsiteX1" y="connsiteY1"/>
              </a:cxn>
              <a:cxn ang="0">
                <a:pos x="connsiteX2" y="connsiteY2"/>
              </a:cxn>
              <a:cxn ang="0">
                <a:pos x="connsiteX3" y="connsiteY3"/>
              </a:cxn>
            </a:cxnLst>
            <a:rect l="l" t="t" r="r" b="b"/>
            <a:pathLst>
              <a:path w="4865687" h="6443662">
                <a:moveTo>
                  <a:pt x="0" y="0"/>
                </a:moveTo>
                <a:lnTo>
                  <a:pt x="4865687" y="0"/>
                </a:lnTo>
                <a:lnTo>
                  <a:pt x="4865687" y="6443662"/>
                </a:lnTo>
                <a:lnTo>
                  <a:pt x="0" y="6443662"/>
                </a:lnTo>
                <a:close/>
              </a:path>
            </a:pathLst>
          </a:custGeom>
        </p:spPr>
        <p:txBody>
          <a:bodyPr wrap="square">
            <a:noAutofit/>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2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5" y="0"/>
            <a:ext cx="5184775" cy="5589588"/>
          </a:xfrm>
          <a:custGeom>
            <a:avLst/>
            <a:gdLst>
              <a:gd name="connsiteX0" fmla="*/ 0 w 5184775"/>
              <a:gd name="connsiteY0" fmla="*/ 0 h 5589588"/>
              <a:gd name="connsiteX1" fmla="*/ 5184775 w 5184775"/>
              <a:gd name="connsiteY1" fmla="*/ 0 h 5589588"/>
              <a:gd name="connsiteX2" fmla="*/ 5184775 w 5184775"/>
              <a:gd name="connsiteY2" fmla="*/ 5589588 h 5589588"/>
              <a:gd name="connsiteX3" fmla="*/ 0 w 5184775"/>
              <a:gd name="connsiteY3" fmla="*/ 5589588 h 5589588"/>
            </a:gdLst>
            <a:ahLst/>
            <a:cxnLst>
              <a:cxn ang="0">
                <a:pos x="connsiteX0" y="connsiteY0"/>
              </a:cxn>
              <a:cxn ang="0">
                <a:pos x="connsiteX1" y="connsiteY1"/>
              </a:cxn>
              <a:cxn ang="0">
                <a:pos x="connsiteX2" y="connsiteY2"/>
              </a:cxn>
              <a:cxn ang="0">
                <a:pos x="connsiteX3" y="connsiteY3"/>
              </a:cxn>
            </a:cxnLst>
            <a:rect l="l" t="t" r="r" b="b"/>
            <a:pathLst>
              <a:path w="5184775" h="5589588">
                <a:moveTo>
                  <a:pt x="0" y="0"/>
                </a:moveTo>
                <a:lnTo>
                  <a:pt x="5184775" y="0"/>
                </a:lnTo>
                <a:lnTo>
                  <a:pt x="5184775" y="5589588"/>
                </a:lnTo>
                <a:lnTo>
                  <a:pt x="0" y="5589588"/>
                </a:lnTo>
                <a:close/>
              </a:path>
            </a:pathLst>
          </a:custGeom>
        </p:spPr>
        <p:txBody>
          <a:bodyPr wrap="square">
            <a:no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3_标题幻灯片">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4791074" y="2771773"/>
            <a:ext cx="2244612" cy="2124076"/>
          </a:xfrm>
          <a:custGeom>
            <a:avLst/>
            <a:gdLst>
              <a:gd name="connsiteX0" fmla="*/ 0 w 2244612"/>
              <a:gd name="connsiteY0" fmla="*/ 0 h 2124076"/>
              <a:gd name="connsiteX1" fmla="*/ 2244612 w 2244612"/>
              <a:gd name="connsiteY1" fmla="*/ 0 h 2124076"/>
              <a:gd name="connsiteX2" fmla="*/ 2244612 w 2244612"/>
              <a:gd name="connsiteY2" fmla="*/ 2124076 h 2124076"/>
              <a:gd name="connsiteX3" fmla="*/ 0 w 2244612"/>
              <a:gd name="connsiteY3" fmla="*/ 2124076 h 2124076"/>
            </a:gdLst>
            <a:ahLst/>
            <a:cxnLst>
              <a:cxn ang="0">
                <a:pos x="connsiteX0" y="connsiteY0"/>
              </a:cxn>
              <a:cxn ang="0">
                <a:pos x="connsiteX1" y="connsiteY1"/>
              </a:cxn>
              <a:cxn ang="0">
                <a:pos x="connsiteX2" y="connsiteY2"/>
              </a:cxn>
              <a:cxn ang="0">
                <a:pos x="connsiteX3" y="connsiteY3"/>
              </a:cxn>
            </a:cxnLst>
            <a:rect l="l" t="t" r="r" b="b"/>
            <a:pathLst>
              <a:path w="2244612" h="2124076">
                <a:moveTo>
                  <a:pt x="0" y="0"/>
                </a:moveTo>
                <a:lnTo>
                  <a:pt x="2244612" y="0"/>
                </a:lnTo>
                <a:lnTo>
                  <a:pt x="2244612" y="2124076"/>
                </a:lnTo>
                <a:lnTo>
                  <a:pt x="0" y="2124076"/>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7273187" y="2771773"/>
            <a:ext cx="2244612" cy="2124076"/>
          </a:xfrm>
          <a:custGeom>
            <a:avLst/>
            <a:gdLst>
              <a:gd name="connsiteX0" fmla="*/ 0 w 2244612"/>
              <a:gd name="connsiteY0" fmla="*/ 0 h 2124076"/>
              <a:gd name="connsiteX1" fmla="*/ 2244612 w 2244612"/>
              <a:gd name="connsiteY1" fmla="*/ 0 h 2124076"/>
              <a:gd name="connsiteX2" fmla="*/ 2244612 w 2244612"/>
              <a:gd name="connsiteY2" fmla="*/ 2124076 h 2124076"/>
              <a:gd name="connsiteX3" fmla="*/ 0 w 2244612"/>
              <a:gd name="connsiteY3" fmla="*/ 2124076 h 2124076"/>
            </a:gdLst>
            <a:ahLst/>
            <a:cxnLst>
              <a:cxn ang="0">
                <a:pos x="connsiteX0" y="connsiteY0"/>
              </a:cxn>
              <a:cxn ang="0">
                <a:pos x="connsiteX1" y="connsiteY1"/>
              </a:cxn>
              <a:cxn ang="0">
                <a:pos x="connsiteX2" y="connsiteY2"/>
              </a:cxn>
              <a:cxn ang="0">
                <a:pos x="connsiteX3" y="connsiteY3"/>
              </a:cxn>
            </a:cxnLst>
            <a:rect l="l" t="t" r="r" b="b"/>
            <a:pathLst>
              <a:path w="2244612" h="2124076">
                <a:moveTo>
                  <a:pt x="0" y="0"/>
                </a:moveTo>
                <a:lnTo>
                  <a:pt x="2244612" y="0"/>
                </a:lnTo>
                <a:lnTo>
                  <a:pt x="2244612" y="2124076"/>
                </a:lnTo>
                <a:lnTo>
                  <a:pt x="0" y="2124076"/>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9755301" y="2771773"/>
            <a:ext cx="2244612" cy="2124076"/>
          </a:xfrm>
          <a:custGeom>
            <a:avLst/>
            <a:gdLst>
              <a:gd name="connsiteX0" fmla="*/ 0 w 2244612"/>
              <a:gd name="connsiteY0" fmla="*/ 0 h 2124076"/>
              <a:gd name="connsiteX1" fmla="*/ 2244612 w 2244612"/>
              <a:gd name="connsiteY1" fmla="*/ 0 h 2124076"/>
              <a:gd name="connsiteX2" fmla="*/ 2244612 w 2244612"/>
              <a:gd name="connsiteY2" fmla="*/ 2124076 h 2124076"/>
              <a:gd name="connsiteX3" fmla="*/ 0 w 2244612"/>
              <a:gd name="connsiteY3" fmla="*/ 2124076 h 2124076"/>
            </a:gdLst>
            <a:ahLst/>
            <a:cxnLst>
              <a:cxn ang="0">
                <a:pos x="connsiteX0" y="connsiteY0"/>
              </a:cxn>
              <a:cxn ang="0">
                <a:pos x="connsiteX1" y="connsiteY1"/>
              </a:cxn>
              <a:cxn ang="0">
                <a:pos x="connsiteX2" y="connsiteY2"/>
              </a:cxn>
              <a:cxn ang="0">
                <a:pos x="connsiteX3" y="connsiteY3"/>
              </a:cxn>
            </a:cxnLst>
            <a:rect l="l" t="t" r="r" b="b"/>
            <a:pathLst>
              <a:path w="2244612" h="2124076">
                <a:moveTo>
                  <a:pt x="0" y="0"/>
                </a:moveTo>
                <a:lnTo>
                  <a:pt x="2244612" y="0"/>
                </a:lnTo>
                <a:lnTo>
                  <a:pt x="2244612" y="2124076"/>
                </a:lnTo>
                <a:lnTo>
                  <a:pt x="0" y="2124076"/>
                </a:lnTo>
                <a:close/>
              </a:path>
            </a:pathLst>
          </a:custGeom>
        </p:spPr>
        <p:txBody>
          <a:bodyPr wrap="square">
            <a:noAutofit/>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4_标题幻灯片">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5_标题幻灯片">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6_标题幻灯片">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1"/>
            <a:ext cx="5238750" cy="6857999"/>
          </a:xfrm>
          <a:custGeom>
            <a:avLst/>
            <a:gdLst>
              <a:gd name="connsiteX0" fmla="*/ 0 w 5238750"/>
              <a:gd name="connsiteY0" fmla="*/ 0 h 6924675"/>
              <a:gd name="connsiteX1" fmla="*/ 5238750 w 5238750"/>
              <a:gd name="connsiteY1" fmla="*/ 0 h 6924675"/>
              <a:gd name="connsiteX2" fmla="*/ 5238750 w 5238750"/>
              <a:gd name="connsiteY2" fmla="*/ 6924675 h 6924675"/>
              <a:gd name="connsiteX3" fmla="*/ 0 w 5238750"/>
              <a:gd name="connsiteY3" fmla="*/ 6924675 h 6924675"/>
            </a:gdLst>
            <a:ahLst/>
            <a:cxnLst>
              <a:cxn ang="0">
                <a:pos x="connsiteX0" y="connsiteY0"/>
              </a:cxn>
              <a:cxn ang="0">
                <a:pos x="connsiteX1" y="connsiteY1"/>
              </a:cxn>
              <a:cxn ang="0">
                <a:pos x="connsiteX2" y="connsiteY2"/>
              </a:cxn>
              <a:cxn ang="0">
                <a:pos x="connsiteX3" y="connsiteY3"/>
              </a:cxn>
            </a:cxnLst>
            <a:rect l="l" t="t" r="r" b="b"/>
            <a:pathLst>
              <a:path w="5238750" h="6924675">
                <a:moveTo>
                  <a:pt x="0" y="0"/>
                </a:moveTo>
                <a:lnTo>
                  <a:pt x="5238750" y="0"/>
                </a:lnTo>
                <a:lnTo>
                  <a:pt x="5238750" y="6924675"/>
                </a:lnTo>
                <a:lnTo>
                  <a:pt x="0" y="6924675"/>
                </a:ln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3923021" cy="6858000"/>
          </a:xfrm>
          <a:custGeom>
            <a:avLst/>
            <a:gdLst>
              <a:gd name="connsiteX0" fmla="*/ 0 w 3923021"/>
              <a:gd name="connsiteY0" fmla="*/ 0 h 6858000"/>
              <a:gd name="connsiteX1" fmla="*/ 3923021 w 3923021"/>
              <a:gd name="connsiteY1" fmla="*/ 0 h 6858000"/>
              <a:gd name="connsiteX2" fmla="*/ 3923021 w 3923021"/>
              <a:gd name="connsiteY2" fmla="*/ 6858000 h 6858000"/>
              <a:gd name="connsiteX3" fmla="*/ 0 w 3923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23021" h="6858000">
                <a:moveTo>
                  <a:pt x="0" y="0"/>
                </a:moveTo>
                <a:lnTo>
                  <a:pt x="3923021" y="0"/>
                </a:lnTo>
                <a:lnTo>
                  <a:pt x="3923021" y="6858000"/>
                </a:lnTo>
                <a:lnTo>
                  <a:pt x="0" y="685800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106554" y="0"/>
            <a:ext cx="3923021" cy="6858000"/>
          </a:xfrm>
          <a:custGeom>
            <a:avLst/>
            <a:gdLst>
              <a:gd name="connsiteX0" fmla="*/ 0 w 3923021"/>
              <a:gd name="connsiteY0" fmla="*/ 0 h 6858000"/>
              <a:gd name="connsiteX1" fmla="*/ 3923021 w 3923021"/>
              <a:gd name="connsiteY1" fmla="*/ 0 h 6858000"/>
              <a:gd name="connsiteX2" fmla="*/ 3923021 w 3923021"/>
              <a:gd name="connsiteY2" fmla="*/ 6858000 h 6858000"/>
              <a:gd name="connsiteX3" fmla="*/ 0 w 3923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23021" h="6858000">
                <a:moveTo>
                  <a:pt x="0" y="0"/>
                </a:moveTo>
                <a:lnTo>
                  <a:pt x="3923021" y="0"/>
                </a:lnTo>
                <a:lnTo>
                  <a:pt x="3923021"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6096000" y="4565936"/>
            <a:ext cx="2457450" cy="2292064"/>
          </a:xfrm>
          <a:custGeom>
            <a:avLst/>
            <a:gdLst>
              <a:gd name="connsiteX0" fmla="*/ 0 w 2457450"/>
              <a:gd name="connsiteY0" fmla="*/ 0 h 2292064"/>
              <a:gd name="connsiteX1" fmla="*/ 2457450 w 2457450"/>
              <a:gd name="connsiteY1" fmla="*/ 0 h 2292064"/>
              <a:gd name="connsiteX2" fmla="*/ 2457450 w 2457450"/>
              <a:gd name="connsiteY2" fmla="*/ 2292064 h 2292064"/>
              <a:gd name="connsiteX3" fmla="*/ 0 w 2457450"/>
              <a:gd name="connsiteY3" fmla="*/ 2292064 h 2292064"/>
            </a:gdLst>
            <a:ahLst/>
            <a:cxnLst>
              <a:cxn ang="0">
                <a:pos x="connsiteX0" y="connsiteY0"/>
              </a:cxn>
              <a:cxn ang="0">
                <a:pos x="connsiteX1" y="connsiteY1"/>
              </a:cxn>
              <a:cxn ang="0">
                <a:pos x="connsiteX2" y="connsiteY2"/>
              </a:cxn>
              <a:cxn ang="0">
                <a:pos x="connsiteX3" y="connsiteY3"/>
              </a:cxn>
            </a:cxnLst>
            <a:rect l="l" t="t" r="r" b="b"/>
            <a:pathLst>
              <a:path w="2457450" h="2292064">
                <a:moveTo>
                  <a:pt x="0" y="0"/>
                </a:moveTo>
                <a:lnTo>
                  <a:pt x="2457450" y="0"/>
                </a:lnTo>
                <a:lnTo>
                  <a:pt x="2457450" y="2292064"/>
                </a:lnTo>
                <a:lnTo>
                  <a:pt x="0" y="2292064"/>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096000" y="0"/>
            <a:ext cx="2457450" cy="2292064"/>
          </a:xfrm>
          <a:custGeom>
            <a:avLst/>
            <a:gdLst>
              <a:gd name="connsiteX0" fmla="*/ 0 w 2457450"/>
              <a:gd name="connsiteY0" fmla="*/ 0 h 2292064"/>
              <a:gd name="connsiteX1" fmla="*/ 2457450 w 2457450"/>
              <a:gd name="connsiteY1" fmla="*/ 0 h 2292064"/>
              <a:gd name="connsiteX2" fmla="*/ 2457450 w 2457450"/>
              <a:gd name="connsiteY2" fmla="*/ 2292064 h 2292064"/>
              <a:gd name="connsiteX3" fmla="*/ 0 w 2457450"/>
              <a:gd name="connsiteY3" fmla="*/ 2292064 h 2292064"/>
            </a:gdLst>
            <a:ahLst/>
            <a:cxnLst>
              <a:cxn ang="0">
                <a:pos x="connsiteX0" y="connsiteY0"/>
              </a:cxn>
              <a:cxn ang="0">
                <a:pos x="connsiteX1" y="connsiteY1"/>
              </a:cxn>
              <a:cxn ang="0">
                <a:pos x="connsiteX2" y="connsiteY2"/>
              </a:cxn>
              <a:cxn ang="0">
                <a:pos x="connsiteX3" y="connsiteY3"/>
              </a:cxn>
            </a:cxnLst>
            <a:rect l="l" t="t" r="r" b="b"/>
            <a:pathLst>
              <a:path w="2457450" h="2292064">
                <a:moveTo>
                  <a:pt x="0" y="0"/>
                </a:moveTo>
                <a:lnTo>
                  <a:pt x="2457450" y="0"/>
                </a:lnTo>
                <a:lnTo>
                  <a:pt x="2457450" y="2292064"/>
                </a:lnTo>
                <a:lnTo>
                  <a:pt x="0" y="229206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553450" y="0"/>
            <a:ext cx="3638550" cy="6858001"/>
          </a:xfrm>
          <a:custGeom>
            <a:avLst/>
            <a:gdLst>
              <a:gd name="connsiteX0" fmla="*/ 0 w 3638550"/>
              <a:gd name="connsiteY0" fmla="*/ 0 h 6858001"/>
              <a:gd name="connsiteX1" fmla="*/ 3638550 w 3638550"/>
              <a:gd name="connsiteY1" fmla="*/ 0 h 6858001"/>
              <a:gd name="connsiteX2" fmla="*/ 3638550 w 3638550"/>
              <a:gd name="connsiteY2" fmla="*/ 6858001 h 6858001"/>
              <a:gd name="connsiteX3" fmla="*/ 0 w 363855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3638550" h="6858001">
                <a:moveTo>
                  <a:pt x="0" y="0"/>
                </a:moveTo>
                <a:lnTo>
                  <a:pt x="3638550" y="0"/>
                </a:lnTo>
                <a:lnTo>
                  <a:pt x="3638550" y="6858001"/>
                </a:lnTo>
                <a:lnTo>
                  <a:pt x="0" y="6858001"/>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3848100"/>
            <a:ext cx="12192000" cy="3009900"/>
          </a:xfrm>
          <a:custGeom>
            <a:avLst/>
            <a:gdLst>
              <a:gd name="connsiteX0" fmla="*/ 0 w 12192000"/>
              <a:gd name="connsiteY0" fmla="*/ 0 h 3009900"/>
              <a:gd name="connsiteX1" fmla="*/ 12192000 w 12192000"/>
              <a:gd name="connsiteY1" fmla="*/ 0 h 3009900"/>
              <a:gd name="connsiteX2" fmla="*/ 12192000 w 12192000"/>
              <a:gd name="connsiteY2" fmla="*/ 3009900 h 3009900"/>
              <a:gd name="connsiteX3" fmla="*/ 0 w 12192000"/>
              <a:gd name="connsiteY3" fmla="*/ 3009900 h 3009900"/>
            </a:gdLst>
            <a:ahLst/>
            <a:cxnLst>
              <a:cxn ang="0">
                <a:pos x="connsiteX0" y="connsiteY0"/>
              </a:cxn>
              <a:cxn ang="0">
                <a:pos x="connsiteX1" y="connsiteY1"/>
              </a:cxn>
              <a:cxn ang="0">
                <a:pos x="connsiteX2" y="connsiteY2"/>
              </a:cxn>
              <a:cxn ang="0">
                <a:pos x="connsiteX3" y="connsiteY3"/>
              </a:cxn>
            </a:cxnLst>
            <a:rect l="l" t="t" r="r" b="b"/>
            <a:pathLst>
              <a:path w="12192000" h="3009900">
                <a:moveTo>
                  <a:pt x="0" y="0"/>
                </a:moveTo>
                <a:lnTo>
                  <a:pt x="12192000" y="0"/>
                </a:lnTo>
                <a:lnTo>
                  <a:pt x="12192000" y="3009900"/>
                </a:lnTo>
                <a:lnTo>
                  <a:pt x="0" y="3009900"/>
                </a:ln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0_标题幻灯片">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1_标题幻灯片">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 y="4040187"/>
            <a:ext cx="1719647" cy="2160588"/>
          </a:xfrm>
          <a:custGeom>
            <a:avLst/>
            <a:gdLst>
              <a:gd name="connsiteX0" fmla="*/ 0 w 1719647"/>
              <a:gd name="connsiteY0" fmla="*/ 0 h 2160588"/>
              <a:gd name="connsiteX1" fmla="*/ 1719647 w 1719647"/>
              <a:gd name="connsiteY1" fmla="*/ 0 h 2160588"/>
              <a:gd name="connsiteX2" fmla="*/ 1719647 w 1719647"/>
              <a:gd name="connsiteY2" fmla="*/ 2160588 h 2160588"/>
              <a:gd name="connsiteX3" fmla="*/ 0 w 1719647"/>
              <a:gd name="connsiteY3" fmla="*/ 2160588 h 2160588"/>
            </a:gdLst>
            <a:ahLst/>
            <a:cxnLst>
              <a:cxn ang="0">
                <a:pos x="connsiteX0" y="connsiteY0"/>
              </a:cxn>
              <a:cxn ang="0">
                <a:pos x="connsiteX1" y="connsiteY1"/>
              </a:cxn>
              <a:cxn ang="0">
                <a:pos x="connsiteX2" y="connsiteY2"/>
              </a:cxn>
              <a:cxn ang="0">
                <a:pos x="connsiteX3" y="connsiteY3"/>
              </a:cxn>
            </a:cxnLst>
            <a:rect l="l" t="t" r="r" b="b"/>
            <a:pathLst>
              <a:path w="1719647" h="2160588">
                <a:moveTo>
                  <a:pt x="0" y="0"/>
                </a:moveTo>
                <a:lnTo>
                  <a:pt x="1719647" y="0"/>
                </a:lnTo>
                <a:lnTo>
                  <a:pt x="1719647" y="2160588"/>
                </a:lnTo>
                <a:lnTo>
                  <a:pt x="0" y="2160588"/>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10191750" y="4040187"/>
            <a:ext cx="2000250" cy="2160588"/>
          </a:xfrm>
          <a:custGeom>
            <a:avLst/>
            <a:gdLst>
              <a:gd name="connsiteX0" fmla="*/ 0 w 2000250"/>
              <a:gd name="connsiteY0" fmla="*/ 0 h 2160588"/>
              <a:gd name="connsiteX1" fmla="*/ 2000250 w 2000250"/>
              <a:gd name="connsiteY1" fmla="*/ 0 h 2160588"/>
              <a:gd name="connsiteX2" fmla="*/ 2000250 w 2000250"/>
              <a:gd name="connsiteY2" fmla="*/ 2160588 h 2160588"/>
              <a:gd name="connsiteX3" fmla="*/ 0 w 2000250"/>
              <a:gd name="connsiteY3" fmla="*/ 2160588 h 2160588"/>
            </a:gdLst>
            <a:ahLst/>
            <a:cxnLst>
              <a:cxn ang="0">
                <a:pos x="connsiteX0" y="connsiteY0"/>
              </a:cxn>
              <a:cxn ang="0">
                <a:pos x="connsiteX1" y="connsiteY1"/>
              </a:cxn>
              <a:cxn ang="0">
                <a:pos x="connsiteX2" y="connsiteY2"/>
              </a:cxn>
              <a:cxn ang="0">
                <a:pos x="connsiteX3" y="connsiteY3"/>
              </a:cxn>
            </a:cxnLst>
            <a:rect l="l" t="t" r="r" b="b"/>
            <a:pathLst>
              <a:path w="2000250" h="2160588">
                <a:moveTo>
                  <a:pt x="0" y="0"/>
                </a:moveTo>
                <a:lnTo>
                  <a:pt x="2000250" y="0"/>
                </a:lnTo>
                <a:lnTo>
                  <a:pt x="2000250" y="2160588"/>
                </a:lnTo>
                <a:lnTo>
                  <a:pt x="0" y="2160588"/>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0.xml"/><Relationship Id="rId3" Type="http://schemas.openxmlformats.org/officeDocument/2006/relationships/image" Target="../media/image24.png"/><Relationship Id="rId2" Type="http://schemas.openxmlformats.org/officeDocument/2006/relationships/image" Target="../media/image2.sv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0.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33.jpeg"/><Relationship Id="rId7" Type="http://schemas.openxmlformats.org/officeDocument/2006/relationships/image" Target="../media/image32.jpeg"/><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0" Type="http://schemas.openxmlformats.org/officeDocument/2006/relationships/notesSlide" Target="../notesSlides/notesSlide14.xml"/><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0.xml"/><Relationship Id="rId2" Type="http://schemas.openxmlformats.org/officeDocument/2006/relationships/tags" Target="../tags/tag2.xml"/><Relationship Id="rId1"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0.xml"/><Relationship Id="rId1"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0.xml"/><Relationship Id="rId3" Type="http://schemas.openxmlformats.org/officeDocument/2006/relationships/image" Target="../media/image4.jpeg"/><Relationship Id="rId2" Type="http://schemas.openxmlformats.org/officeDocument/2006/relationships/image" Target="../media/image1.sv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1.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8.xml"/><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1.xml"/><Relationship Id="rId4" Type="http://schemas.openxmlformats.org/officeDocument/2006/relationships/tags" Target="../tags/tag1.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8674"/>
        </a:solidFill>
        <a:effectLst/>
      </p:bgPr>
    </p:bg>
    <p:spTree>
      <p:nvGrpSpPr>
        <p:cNvPr id="1" name=""/>
        <p:cNvGrpSpPr/>
        <p:nvPr/>
      </p:nvGrpSpPr>
      <p:grpSpPr>
        <a:xfrm>
          <a:off x="0" y="0"/>
          <a:ext cx="0" cy="0"/>
          <a:chOff x="0" y="0"/>
          <a:chExt cx="0" cy="0"/>
        </a:xfrm>
      </p:grpSpPr>
      <p:sp>
        <p:nvSpPr>
          <p:cNvPr id="22" name="椭圆 21"/>
          <p:cNvSpPr/>
          <p:nvPr/>
        </p:nvSpPr>
        <p:spPr>
          <a:xfrm>
            <a:off x="7905750" y="2114550"/>
            <a:ext cx="5064125" cy="50641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24350" y="-1447800"/>
            <a:ext cx="3133725" cy="31337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Placeholder 4" descr="pexels-monica-oprea-9921038"/>
          <p:cNvPicPr>
            <a:picLocks noChangeAspect="1"/>
          </p:cNvPicPr>
          <p:nvPr>
            <p:ph type="pic" sz="quarter" idx="10"/>
          </p:nvPr>
        </p:nvPicPr>
        <p:blipFill>
          <a:blip r:embed="rId1"/>
          <a:stretch>
            <a:fillRect/>
          </a:stretch>
        </p:blipFill>
        <p:spPr>
          <a:xfrm>
            <a:off x="1102995" y="974090"/>
            <a:ext cx="4761865" cy="5882640"/>
          </a:xfrm>
          <a:prstGeom prst="rect">
            <a:avLst/>
          </a:prstGeom>
          <a:effectLst>
            <a:innerShdw blurRad="63500" dist="50800" dir="13500000">
              <a:prstClr val="black">
                <a:alpha val="50000"/>
              </a:prstClr>
            </a:innerShdw>
          </a:effectLst>
        </p:spPr>
      </p:pic>
      <p:pic>
        <p:nvPicPr>
          <p:cNvPr id="100" name="Picture Placeholder 99"/>
          <p:cNvPicPr/>
          <p:nvPr>
            <p:ph type="pic" sz="quarter" idx="11"/>
          </p:nvPr>
        </p:nvPicPr>
        <p:blipFill>
          <a:blip r:embed="rId2"/>
          <a:stretch>
            <a:fillRect/>
          </a:stretch>
        </p:blipFill>
        <p:spPr>
          <a:xfrm>
            <a:off x="5864860" y="974725"/>
            <a:ext cx="4389120" cy="5882640"/>
          </a:xfrm>
          <a:prstGeom prst="rect">
            <a:avLst/>
          </a:prstGeom>
          <a:noFill/>
          <a:ln w="9525">
            <a:noFill/>
          </a:ln>
          <a:effectLst>
            <a:innerShdw blurRad="63500" dist="50800">
              <a:schemeClr val="accent4">
                <a:lumMod val="75000"/>
                <a:alpha val="50000"/>
              </a:schemeClr>
            </a:innerShdw>
          </a:effectLst>
        </p:spPr>
      </p:pic>
      <p:sp>
        <p:nvSpPr>
          <p:cNvPr id="6" name="Text Box 5"/>
          <p:cNvSpPr txBox="1"/>
          <p:nvPr/>
        </p:nvSpPr>
        <p:spPr>
          <a:xfrm>
            <a:off x="6103620" y="1685925"/>
            <a:ext cx="3606165" cy="3046095"/>
          </a:xfrm>
          <a:prstGeom prst="rect">
            <a:avLst/>
          </a:prstGeom>
          <a:noFill/>
        </p:spPr>
        <p:txBody>
          <a:bodyPr wrap="square" rtlCol="0">
            <a:spAutoFit/>
          </a:bodyPr>
          <a:p>
            <a:r>
              <a:rPr lang="en-US" sz="4800" b="1">
                <a:solidFill>
                  <a:srgbClr val="2A966E"/>
                </a:solidFill>
                <a:latin typeface="Calibri" panose="020F0502020204030204" charset="0"/>
                <a:cs typeface="Calibri" panose="020F0502020204030204" charset="0"/>
              </a:rPr>
              <a:t>Greenhouse</a:t>
            </a:r>
            <a:endParaRPr lang="en-US" sz="4800" b="1">
              <a:solidFill>
                <a:srgbClr val="2A966E"/>
              </a:solidFill>
              <a:latin typeface="Calibri" panose="020F0502020204030204" charset="0"/>
              <a:cs typeface="Calibri" panose="020F0502020204030204" charset="0"/>
            </a:endParaRPr>
          </a:p>
          <a:p>
            <a:r>
              <a:rPr lang="en-US" sz="4800" b="1">
                <a:solidFill>
                  <a:srgbClr val="2A966E"/>
                </a:solidFill>
                <a:latin typeface="Calibri" panose="020F0502020204030204" charset="0"/>
                <a:cs typeface="Calibri" panose="020F0502020204030204" charset="0"/>
              </a:rPr>
              <a:t>Monitoring</a:t>
            </a:r>
            <a:endParaRPr lang="en-US" sz="4800" b="1">
              <a:solidFill>
                <a:srgbClr val="2A966E"/>
              </a:solidFill>
              <a:latin typeface="Calibri" panose="020F0502020204030204" charset="0"/>
              <a:cs typeface="Calibri" panose="020F0502020204030204" charset="0"/>
            </a:endParaRPr>
          </a:p>
          <a:p>
            <a:r>
              <a:rPr lang="en-US" sz="4800" b="1">
                <a:solidFill>
                  <a:srgbClr val="2A966E"/>
                </a:solidFill>
                <a:latin typeface="Calibri" panose="020F0502020204030204" charset="0"/>
                <a:cs typeface="Calibri" panose="020F0502020204030204" charset="0"/>
              </a:rPr>
              <a:t>System</a:t>
            </a:r>
            <a:endParaRPr lang="en-US" sz="4800" b="1">
              <a:solidFill>
                <a:srgbClr val="2A966E"/>
              </a:solidFill>
              <a:latin typeface="Calibri" panose="020F0502020204030204" charset="0"/>
              <a:cs typeface="Calibri" panose="020F0502020204030204" charset="0"/>
            </a:endParaRPr>
          </a:p>
          <a:p>
            <a:endParaRPr lang="en-US" sz="4800" b="1">
              <a:solidFill>
                <a:srgbClr val="2A966E"/>
              </a:solidFill>
              <a:latin typeface="Calibri" panose="020F0502020204030204" charset="0"/>
              <a:cs typeface="Calibri" panose="020F0502020204030204" charset="0"/>
            </a:endParaRPr>
          </a:p>
        </p:txBody>
      </p:sp>
      <p:sp>
        <p:nvSpPr>
          <p:cNvPr id="7" name="Text Box 6"/>
          <p:cNvSpPr txBox="1"/>
          <p:nvPr/>
        </p:nvSpPr>
        <p:spPr>
          <a:xfrm>
            <a:off x="5941695" y="5826760"/>
            <a:ext cx="3930015" cy="1014730"/>
          </a:xfrm>
          <a:prstGeom prst="rect">
            <a:avLst/>
          </a:prstGeom>
          <a:noFill/>
        </p:spPr>
        <p:txBody>
          <a:bodyPr wrap="square" rtlCol="0">
            <a:spAutoFit/>
          </a:bodyPr>
          <a:p>
            <a:r>
              <a:rPr lang="en-US" sz="2000" b="1">
                <a:solidFill>
                  <a:srgbClr val="2A966E"/>
                </a:solidFill>
                <a:latin typeface="Calibri" panose="020F0502020204030204" charset="0"/>
                <a:cs typeface="Calibri" panose="020F0502020204030204" charset="0"/>
              </a:rPr>
              <a:t>Anurag Sahoo(1928015)</a:t>
            </a:r>
            <a:endParaRPr lang="en-US" sz="2000" b="1">
              <a:solidFill>
                <a:srgbClr val="2A966E"/>
              </a:solidFill>
              <a:latin typeface="Calibri" panose="020F0502020204030204" charset="0"/>
              <a:cs typeface="Calibri" panose="020F0502020204030204" charset="0"/>
            </a:endParaRPr>
          </a:p>
          <a:p>
            <a:r>
              <a:rPr lang="en-US" sz="2000" b="1">
                <a:solidFill>
                  <a:srgbClr val="2A966E"/>
                </a:solidFill>
                <a:latin typeface="Calibri" panose="020F0502020204030204" charset="0"/>
                <a:cs typeface="Calibri" panose="020F0502020204030204" charset="0"/>
              </a:rPr>
              <a:t>Anwesha Priyadarshani(1928017)</a:t>
            </a:r>
            <a:endParaRPr lang="en-US" sz="2000" b="1">
              <a:solidFill>
                <a:srgbClr val="2A966E"/>
              </a:solidFill>
              <a:latin typeface="Calibri" panose="020F0502020204030204" charset="0"/>
              <a:cs typeface="Calibri" panose="020F0502020204030204" charset="0"/>
            </a:endParaRPr>
          </a:p>
          <a:p>
            <a:r>
              <a:rPr lang="en-US" sz="2000" b="1">
                <a:solidFill>
                  <a:srgbClr val="2A966E"/>
                </a:solidFill>
                <a:latin typeface="Calibri" panose="020F0502020204030204" charset="0"/>
                <a:cs typeface="Calibri" panose="020F0502020204030204" charset="0"/>
              </a:rPr>
              <a:t>Bibhu Prasanna Dash(1928023)</a:t>
            </a:r>
            <a:endParaRPr lang="en-US" sz="2000" b="1">
              <a:solidFill>
                <a:srgbClr val="2A966E"/>
              </a:solidFill>
              <a:latin typeface="Calibri" panose="020F0502020204030204" charset="0"/>
              <a:cs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Placeholder 15" descr="Screenshot (45)"/>
          <p:cNvPicPr>
            <a:picLocks noChangeAspect="1"/>
          </p:cNvPicPr>
          <p:nvPr>
            <p:ph type="pic" sz="quarter" idx="10"/>
          </p:nvPr>
        </p:nvPicPr>
        <p:blipFill>
          <a:blip r:embed="rId1"/>
          <a:srcRect t="9451" b="7404"/>
          <a:stretch>
            <a:fillRect/>
          </a:stretch>
        </p:blipFill>
        <p:spPr>
          <a:xfrm>
            <a:off x="1247140" y="1152525"/>
            <a:ext cx="9879330" cy="5705475"/>
          </a:xfrm>
          <a:prstGeom prst="rect">
            <a:avLst/>
          </a:prstGeom>
        </p:spPr>
      </p:pic>
      <p:sp>
        <p:nvSpPr>
          <p:cNvPr id="17" name="Text Box 16"/>
          <p:cNvSpPr txBox="1"/>
          <p:nvPr/>
        </p:nvSpPr>
        <p:spPr>
          <a:xfrm>
            <a:off x="1715135" y="223520"/>
            <a:ext cx="8510270" cy="583565"/>
          </a:xfrm>
          <a:prstGeom prst="rect">
            <a:avLst/>
          </a:prstGeom>
          <a:noFill/>
          <a:ln w="38100">
            <a:solidFill>
              <a:srgbClr val="1D8674"/>
            </a:solidFill>
          </a:ln>
        </p:spPr>
        <p:txBody>
          <a:bodyPr wrap="square" rtlCol="0">
            <a:spAutoFit/>
          </a:bodyPr>
          <a:p>
            <a:pPr algn="ctr"/>
            <a:r>
              <a:rPr lang="en-US" sz="3200" b="1">
                <a:solidFill>
                  <a:srgbClr val="1D8674"/>
                </a:solidFill>
                <a:latin typeface="Calibri" panose="020F0502020204030204" charset="0"/>
                <a:cs typeface="Calibri" panose="020F0502020204030204" charset="0"/>
              </a:rPr>
              <a:t>GREENHOUSE MONITORING USING TINKERCAD</a:t>
            </a:r>
            <a:endParaRPr lang="en-US" sz="3200" b="1">
              <a:solidFill>
                <a:srgbClr val="1D8674"/>
              </a:solidFill>
              <a:latin typeface="Calibri" panose="020F0502020204030204" charset="0"/>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ChangeAspect="1"/>
          </p:cNvPicPr>
          <p:nvPr>
            <p:ph type="pic" sz="quarter" idx="10"/>
          </p:nvPr>
        </p:nvPicPr>
        <p:blipFill>
          <a:blip r:embed="rId1"/>
          <a:stretch>
            <a:fillRect/>
          </a:stretch>
        </p:blipFill>
        <p:spPr>
          <a:xfrm>
            <a:off x="729615" y="1223645"/>
            <a:ext cx="4389755" cy="4391025"/>
          </a:xfrm>
          <a:prstGeom prst="rect">
            <a:avLst/>
          </a:prstGeom>
        </p:spPr>
      </p:pic>
      <p:pic>
        <p:nvPicPr>
          <p:cNvPr id="5" name="Picture Placeholder 4"/>
          <p:cNvPicPr>
            <a:picLocks noChangeAspect="1"/>
          </p:cNvPicPr>
          <p:nvPr>
            <p:ph type="pic" sz="quarter" idx="11"/>
          </p:nvPr>
        </p:nvPicPr>
        <p:blipFill>
          <a:blip r:embed="rId2"/>
          <a:stretch>
            <a:fillRect/>
          </a:stretch>
        </p:blipFill>
        <p:spPr>
          <a:xfrm>
            <a:off x="6646545" y="1223645"/>
            <a:ext cx="4558030" cy="4391025"/>
          </a:xfrm>
          <a:prstGeom prst="rect">
            <a:avLst/>
          </a:prstGeom>
        </p:spPr>
      </p:pic>
      <p:sp>
        <p:nvSpPr>
          <p:cNvPr id="6" name="Text Box 5"/>
          <p:cNvSpPr txBox="1"/>
          <p:nvPr/>
        </p:nvSpPr>
        <p:spPr>
          <a:xfrm>
            <a:off x="482600" y="163195"/>
            <a:ext cx="11226165" cy="583565"/>
          </a:xfrm>
          <a:prstGeom prst="rect">
            <a:avLst/>
          </a:prstGeom>
          <a:noFill/>
          <a:ln w="57150">
            <a:solidFill>
              <a:srgbClr val="1D8674"/>
            </a:solidFill>
          </a:ln>
        </p:spPr>
        <p:txBody>
          <a:bodyPr wrap="square" rtlCol="0">
            <a:spAutoFit/>
          </a:bodyPr>
          <a:p>
            <a:pPr algn="ctr"/>
            <a:r>
              <a:rPr lang="en-US" sz="3200" b="1">
                <a:solidFill>
                  <a:srgbClr val="1D8674"/>
                </a:solidFill>
                <a:latin typeface="Calibri" panose="020F0502020204030204" charset="0"/>
                <a:cs typeface="Calibri" panose="020F0502020204030204" charset="0"/>
              </a:rPr>
              <a:t>BLOCKS OF TINKERCAD OF GREENHOUSE MONITORING SYSTEM</a:t>
            </a:r>
            <a:endParaRPr lang="en-US" sz="3200" b="1">
              <a:solidFill>
                <a:srgbClr val="1D8674"/>
              </a:solidFill>
              <a:latin typeface="Calibri" panose="020F0502020204030204" charset="0"/>
              <a:cs typeface="Calibri" panose="020F0502020204030204" charset="0"/>
            </a:endParaRPr>
          </a:p>
        </p:txBody>
      </p:sp>
      <p:sp>
        <p:nvSpPr>
          <p:cNvPr id="7" name="Text Box 6"/>
          <p:cNvSpPr txBox="1"/>
          <p:nvPr/>
        </p:nvSpPr>
        <p:spPr>
          <a:xfrm>
            <a:off x="1321435" y="5770245"/>
            <a:ext cx="2983230" cy="521970"/>
          </a:xfrm>
          <a:prstGeom prst="rect">
            <a:avLst/>
          </a:prstGeom>
          <a:noFill/>
        </p:spPr>
        <p:txBody>
          <a:bodyPr wrap="square" rtlCol="0">
            <a:spAutoFit/>
          </a:bodyPr>
          <a:p>
            <a:pPr algn="ctr"/>
            <a:r>
              <a:rPr lang="en-US" sz="2800" b="1">
                <a:solidFill>
                  <a:srgbClr val="1D8674"/>
                </a:solidFill>
                <a:latin typeface="Calibri" panose="020F0502020204030204" charset="0"/>
                <a:cs typeface="Calibri" panose="020F0502020204030204" charset="0"/>
              </a:rPr>
              <a:t>INPUT</a:t>
            </a:r>
            <a:endParaRPr lang="en-US" sz="2800" b="1">
              <a:solidFill>
                <a:srgbClr val="1D8674"/>
              </a:solidFill>
              <a:latin typeface="Calibri" panose="020F0502020204030204" charset="0"/>
              <a:cs typeface="Calibri" panose="020F0502020204030204" charset="0"/>
            </a:endParaRPr>
          </a:p>
        </p:txBody>
      </p:sp>
      <p:sp>
        <p:nvSpPr>
          <p:cNvPr id="9" name="Text Box 8"/>
          <p:cNvSpPr txBox="1"/>
          <p:nvPr/>
        </p:nvSpPr>
        <p:spPr>
          <a:xfrm>
            <a:off x="7227570" y="5770245"/>
            <a:ext cx="3223260" cy="521970"/>
          </a:xfrm>
          <a:prstGeom prst="rect">
            <a:avLst/>
          </a:prstGeom>
          <a:noFill/>
        </p:spPr>
        <p:txBody>
          <a:bodyPr wrap="square" rtlCol="0">
            <a:spAutoFit/>
          </a:bodyPr>
          <a:p>
            <a:pPr algn="ctr"/>
            <a:r>
              <a:rPr lang="en-US" sz="2800" b="1">
                <a:solidFill>
                  <a:srgbClr val="1D8674"/>
                </a:solidFill>
                <a:latin typeface="Calibri" panose="020F0502020204030204" charset="0"/>
                <a:cs typeface="Calibri" panose="020F0502020204030204" charset="0"/>
              </a:rPr>
              <a:t>OUTPUT</a:t>
            </a:r>
            <a:endParaRPr lang="en-US" sz="2800" b="1">
              <a:solidFill>
                <a:srgbClr val="1D8674"/>
              </a:solidFill>
              <a:latin typeface="Calibri" panose="020F0502020204030204" charset="0"/>
              <a:cs typeface="Calibri" panose="020F050202020403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形 46"/>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839200" y="2524125"/>
            <a:ext cx="609600" cy="609600"/>
          </a:xfrm>
          <a:prstGeom prst="rect">
            <a:avLst/>
          </a:prstGeom>
        </p:spPr>
      </p:pic>
      <p:grpSp>
        <p:nvGrpSpPr>
          <p:cNvPr id="49" name="组合 48"/>
          <p:cNvGrpSpPr/>
          <p:nvPr/>
        </p:nvGrpSpPr>
        <p:grpSpPr>
          <a:xfrm>
            <a:off x="7850959" y="3155547"/>
            <a:ext cx="2501774" cy="1166987"/>
            <a:chOff x="1859734" y="3174369"/>
            <a:chExt cx="2501774" cy="1166987"/>
          </a:xfrm>
        </p:grpSpPr>
        <p:sp>
          <p:nvSpPr>
            <p:cNvPr id="50" name="矩形 49"/>
            <p:cNvSpPr/>
            <p:nvPr/>
          </p:nvSpPr>
          <p:spPr>
            <a:xfrm>
              <a:off x="2131549" y="3174369"/>
              <a:ext cx="2015295" cy="321306"/>
            </a:xfrm>
            <a:prstGeom prst="rect">
              <a:avLst/>
            </a:prstGeom>
          </p:spPr>
          <p:txBody>
            <a:bodyPr wrap="none">
              <a:spAutoFit/>
            </a:bodyPr>
            <a:lstStyle/>
            <a:p>
              <a:pPr>
                <a:lnSpc>
                  <a:spcPct val="140000"/>
                </a:lnSpc>
              </a:pPr>
              <a:r>
                <a:rPr lang="en-US" altLang="zh-CN" sz="1200" b="1" dirty="0">
                  <a:solidFill>
                    <a:schemeClr val="bg1"/>
                  </a:solidFill>
                </a:rPr>
                <a:t>Click here to add the text</a:t>
              </a:r>
              <a:endParaRPr lang="en-US" altLang="zh-CN" sz="1200" b="1" dirty="0">
                <a:solidFill>
                  <a:schemeClr val="bg1"/>
                </a:solidFill>
              </a:endParaRPr>
            </a:p>
          </p:txBody>
        </p:sp>
        <p:sp>
          <p:nvSpPr>
            <p:cNvPr id="51" name="矩形 50"/>
            <p:cNvSpPr/>
            <p:nvPr/>
          </p:nvSpPr>
          <p:spPr>
            <a:xfrm>
              <a:off x="1859734" y="3495675"/>
              <a:ext cx="2501774" cy="845681"/>
            </a:xfrm>
            <a:prstGeom prst="rect">
              <a:avLst/>
            </a:prstGeom>
          </p:spPr>
          <p:txBody>
            <a:bodyPr wrap="square">
              <a:spAutoFit/>
            </a:bodyPr>
            <a:lstStyle/>
            <a:p>
              <a:pPr algn="ctr">
                <a:lnSpc>
                  <a:spcPct val="140000"/>
                </a:lnSpc>
              </a:pPr>
              <a:r>
                <a:rPr lang="en-US" altLang="zh-CN" sz="900" dirty="0">
                  <a:solidFill>
                    <a:schemeClr val="bg1"/>
                  </a:solidFill>
                </a:rPr>
                <a:t>Your text has been concise </a:t>
              </a:r>
              <a:endParaRPr lang="en-US" altLang="zh-CN" sz="900" dirty="0">
                <a:solidFill>
                  <a:schemeClr val="bg1"/>
                </a:solidFill>
              </a:endParaRPr>
            </a:p>
            <a:p>
              <a:pPr algn="ctr">
                <a:lnSpc>
                  <a:spcPct val="140000"/>
                </a:lnSpc>
              </a:pPr>
              <a:r>
                <a:rPr lang="en-US" altLang="zh-CN" sz="900" dirty="0">
                  <a:solidFill>
                    <a:schemeClr val="bg1"/>
                  </a:solidFill>
                </a:rPr>
                <a:t>and beautiful, but the information is inextricably inextricable and needs to be expressed in more words</a:t>
              </a:r>
              <a:endParaRPr lang="en-US" altLang="zh-CN" sz="900" dirty="0">
                <a:solidFill>
                  <a:schemeClr val="bg1"/>
                </a:solidFill>
              </a:endParaRPr>
            </a:p>
          </p:txBody>
        </p:sp>
      </p:grpSp>
      <p:sp>
        <p:nvSpPr>
          <p:cNvPr id="53" name="矩形 52"/>
          <p:cNvSpPr/>
          <p:nvPr/>
        </p:nvSpPr>
        <p:spPr>
          <a:xfrm>
            <a:off x="3565678" y="5019234"/>
            <a:ext cx="5060643" cy="651781"/>
          </a:xfrm>
          <a:prstGeom prst="rect">
            <a:avLst/>
          </a:prstGeom>
        </p:spPr>
        <p:txBody>
          <a:bodyPr wrap="square">
            <a:spAutoFit/>
          </a:bodyPr>
          <a:lstStyle/>
          <a:p>
            <a:pPr algn="ctr">
              <a:lnSpc>
                <a:spcPct val="140000"/>
              </a:lnSpc>
            </a:pPr>
            <a:r>
              <a:rPr lang="en-US" altLang="zh-CN" sz="900" dirty="0">
                <a:solidFill>
                  <a:schemeClr val="bg1"/>
                </a:solidFill>
              </a:rPr>
              <a:t>Your text has been concise and beautiful, but the information is inextricably inextricable and needs to be expressed in more words; but please refine the essence of your thought as much as possible, otherwise it is easy to cause</a:t>
            </a:r>
            <a:endParaRPr lang="en-US" altLang="zh-CN" sz="900" dirty="0">
              <a:solidFill>
                <a:schemeClr val="bg1"/>
              </a:solidFill>
            </a:endParaRPr>
          </a:p>
        </p:txBody>
      </p:sp>
      <p:sp>
        <p:nvSpPr>
          <p:cNvPr id="54" name="矩形 53"/>
          <p:cNvSpPr/>
          <p:nvPr/>
        </p:nvSpPr>
        <p:spPr>
          <a:xfrm>
            <a:off x="5088352" y="988656"/>
            <a:ext cx="2015295" cy="279757"/>
          </a:xfrm>
          <a:prstGeom prst="rect">
            <a:avLst/>
          </a:prstGeom>
        </p:spPr>
        <p:txBody>
          <a:bodyPr wrap="none">
            <a:spAutoFit/>
          </a:bodyPr>
          <a:lstStyle/>
          <a:p>
            <a:pPr algn="ctr">
              <a:lnSpc>
                <a:spcPct val="110000"/>
              </a:lnSpc>
            </a:pPr>
            <a:r>
              <a:rPr lang="en-US" altLang="zh-CN" sz="1200" b="1" dirty="0">
                <a:solidFill>
                  <a:schemeClr val="bg1"/>
                </a:solidFill>
              </a:rPr>
              <a:t>Click here to add the text</a:t>
            </a:r>
            <a:endParaRPr lang="en-US" altLang="zh-CN" sz="1200" b="1" dirty="0">
              <a:solidFill>
                <a:schemeClr val="bg1"/>
              </a:solidFill>
            </a:endParaRPr>
          </a:p>
        </p:txBody>
      </p:sp>
      <p:sp>
        <p:nvSpPr>
          <p:cNvPr id="3" name="Text Box 2"/>
          <p:cNvSpPr txBox="1"/>
          <p:nvPr/>
        </p:nvSpPr>
        <p:spPr>
          <a:xfrm>
            <a:off x="1696085" y="191770"/>
            <a:ext cx="8441690" cy="583565"/>
          </a:xfrm>
          <a:prstGeom prst="rect">
            <a:avLst/>
          </a:prstGeom>
          <a:noFill/>
          <a:ln w="57150">
            <a:solidFill>
              <a:srgbClr val="1D8674"/>
            </a:solidFill>
          </a:ln>
        </p:spPr>
        <p:txBody>
          <a:bodyPr wrap="square" rtlCol="0">
            <a:spAutoFit/>
          </a:bodyPr>
          <a:p>
            <a:pPr algn="ctr"/>
            <a:r>
              <a:rPr lang="en-US" sz="3200" b="1">
                <a:solidFill>
                  <a:srgbClr val="1D8674"/>
                </a:solidFill>
                <a:latin typeface="Calibri" panose="020F0502020204030204" charset="0"/>
                <a:cs typeface="Calibri" panose="020F0502020204030204" charset="0"/>
              </a:rPr>
              <a:t>C++ CODE TO DEMONSTRATE THE TINKERCAD</a:t>
            </a:r>
            <a:endParaRPr lang="en-US" sz="3200" b="1">
              <a:solidFill>
                <a:srgbClr val="1D8674"/>
              </a:solidFill>
              <a:latin typeface="Calibri" panose="020F0502020204030204" charset="0"/>
              <a:cs typeface="Calibri" panose="020F0502020204030204" charset="0"/>
            </a:endParaRPr>
          </a:p>
        </p:txBody>
      </p:sp>
      <p:pic>
        <p:nvPicPr>
          <p:cNvPr id="4" name="Picture Placeholder 3"/>
          <p:cNvPicPr>
            <a:picLocks noChangeAspect="1"/>
          </p:cNvPicPr>
          <p:nvPr>
            <p:ph type="pic" sz="quarter" idx="10"/>
          </p:nvPr>
        </p:nvPicPr>
        <p:blipFill>
          <a:blip r:embed="rId3"/>
          <a:stretch>
            <a:fillRect/>
          </a:stretch>
        </p:blipFill>
        <p:spPr>
          <a:xfrm>
            <a:off x="1800225" y="1327150"/>
            <a:ext cx="5864225" cy="3633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66040" y="57785"/>
            <a:ext cx="12059920" cy="953135"/>
          </a:xfrm>
          <a:prstGeom prst="rect">
            <a:avLst/>
          </a:prstGeom>
          <a:noFill/>
          <a:ln w="57150">
            <a:solidFill>
              <a:srgbClr val="1D8674"/>
            </a:solidFill>
          </a:ln>
        </p:spPr>
        <p:txBody>
          <a:bodyPr wrap="square" rtlCol="0">
            <a:spAutoFit/>
          </a:bodyPr>
          <a:p>
            <a:pPr algn="ctr"/>
            <a:r>
              <a:rPr lang="en-US" sz="2800" b="1">
                <a:solidFill>
                  <a:srgbClr val="1D8674"/>
                </a:solidFill>
                <a:latin typeface="Calibri" panose="020F0502020204030204" charset="0"/>
                <a:cs typeface="Calibri" panose="020F0502020204030204" charset="0"/>
              </a:rPr>
              <a:t>CONTROLLING AND MONITORING ENTIRE OPERATION FROM ANDROID AND iPHONE DEVICE</a:t>
            </a:r>
            <a:endParaRPr lang="en-US" sz="2800" b="1">
              <a:solidFill>
                <a:srgbClr val="1D8674"/>
              </a:solidFill>
              <a:latin typeface="Calibri" panose="020F0502020204030204" charset="0"/>
              <a:cs typeface="Calibri" panose="020F0502020204030204" charset="0"/>
            </a:endParaRPr>
          </a:p>
        </p:txBody>
      </p:sp>
      <p:pic>
        <p:nvPicPr>
          <p:cNvPr id="130" name="Picture Placeholder 129"/>
          <p:cNvPicPr/>
          <p:nvPr>
            <p:ph type="pic" sz="quarter" idx="10"/>
          </p:nvPr>
        </p:nvPicPr>
        <p:blipFill>
          <a:blip r:embed="rId1"/>
          <a:stretch>
            <a:fillRect/>
          </a:stretch>
        </p:blipFill>
        <p:spPr>
          <a:xfrm>
            <a:off x="732155" y="1010920"/>
            <a:ext cx="10487025" cy="564642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1500505" y="-7620"/>
            <a:ext cx="8321675" cy="583565"/>
          </a:xfrm>
          <a:prstGeom prst="rect">
            <a:avLst/>
          </a:prstGeom>
          <a:solidFill>
            <a:srgbClr val="1D8674"/>
          </a:solidFill>
        </p:spPr>
        <p:txBody>
          <a:bodyPr wrap="square" rtlCol="0">
            <a:spAutoFit/>
          </a:bodyPr>
          <a:p>
            <a:pPr algn="ctr"/>
            <a:r>
              <a:rPr lang="en-US" sz="3200" b="1">
                <a:solidFill>
                  <a:schemeClr val="bg1"/>
                </a:solidFill>
                <a:latin typeface="Calibri" panose="020F0502020204030204" charset="0"/>
                <a:cs typeface="Calibri" panose="020F0502020204030204" charset="0"/>
              </a:rPr>
              <a:t>GREENHOUSE STANDARD ASHRAE</a:t>
            </a:r>
            <a:endParaRPr lang="en-US" sz="3200" b="1">
              <a:solidFill>
                <a:schemeClr val="bg1"/>
              </a:solidFill>
              <a:latin typeface="Calibri" panose="020F0502020204030204" charset="0"/>
              <a:cs typeface="Calibri" panose="020F0502020204030204" charset="0"/>
            </a:endParaRPr>
          </a:p>
        </p:txBody>
      </p:sp>
      <p:pic>
        <p:nvPicPr>
          <p:cNvPr id="120" name="Picture Placeholder 119"/>
          <p:cNvPicPr>
            <a:picLocks noChangeAspect="1"/>
          </p:cNvPicPr>
          <p:nvPr>
            <p:ph type="pic" sz="quarter" idx="10"/>
          </p:nvPr>
        </p:nvPicPr>
        <p:blipFill>
          <a:blip r:embed="rId1"/>
          <a:stretch>
            <a:fillRect/>
          </a:stretch>
        </p:blipFill>
        <p:spPr>
          <a:xfrm rot="16200000">
            <a:off x="5130165" y="-2667000"/>
            <a:ext cx="1068705" cy="8320405"/>
          </a:xfrm>
          <a:prstGeom prst="rect">
            <a:avLst/>
          </a:prstGeom>
          <a:noFill/>
          <a:ln w="9525">
            <a:noFill/>
          </a:ln>
        </p:spPr>
      </p:pic>
      <p:pic>
        <p:nvPicPr>
          <p:cNvPr id="121" name="Picture Placeholder 120"/>
          <p:cNvPicPr>
            <a:picLocks noChangeAspect="1"/>
          </p:cNvPicPr>
          <p:nvPr>
            <p:ph type="pic" sz="quarter" idx="11"/>
          </p:nvPr>
        </p:nvPicPr>
        <p:blipFill>
          <a:blip r:embed="rId2"/>
          <a:stretch>
            <a:fillRect/>
          </a:stretch>
        </p:blipFill>
        <p:spPr>
          <a:xfrm rot="16200000">
            <a:off x="5088255" y="-1404620"/>
            <a:ext cx="1146810" cy="8321040"/>
          </a:xfrm>
          <a:prstGeom prst="rect">
            <a:avLst/>
          </a:prstGeom>
          <a:noFill/>
          <a:ln w="9525">
            <a:noFill/>
          </a:ln>
        </p:spPr>
      </p:pic>
      <p:pic>
        <p:nvPicPr>
          <p:cNvPr id="122" name="Picture 121"/>
          <p:cNvPicPr/>
          <p:nvPr/>
        </p:nvPicPr>
        <p:blipFill>
          <a:blip r:embed="rId3"/>
          <a:stretch>
            <a:fillRect/>
          </a:stretch>
        </p:blipFill>
        <p:spPr>
          <a:xfrm>
            <a:off x="1501775" y="3456305"/>
            <a:ext cx="8319770" cy="1134745"/>
          </a:xfrm>
          <a:prstGeom prst="rect">
            <a:avLst/>
          </a:prstGeom>
          <a:noFill/>
          <a:ln w="9525">
            <a:noFill/>
          </a:ln>
        </p:spPr>
      </p:pic>
      <p:pic>
        <p:nvPicPr>
          <p:cNvPr id="124" name="Picture 123"/>
          <p:cNvPicPr/>
          <p:nvPr/>
        </p:nvPicPr>
        <p:blipFill>
          <a:blip r:embed="rId4"/>
          <a:stretch>
            <a:fillRect/>
          </a:stretch>
        </p:blipFill>
        <p:spPr>
          <a:xfrm>
            <a:off x="1498600" y="4759960"/>
            <a:ext cx="8322945" cy="1051560"/>
          </a:xfrm>
          <a:prstGeom prst="rect">
            <a:avLst/>
          </a:prstGeom>
          <a:noFill/>
          <a:ln w="9525">
            <a:noFill/>
          </a:ln>
        </p:spPr>
      </p:pic>
      <p:pic>
        <p:nvPicPr>
          <p:cNvPr id="125" name="Picture Placeholder 124"/>
          <p:cNvPicPr>
            <a:picLocks noChangeAspect="1"/>
          </p:cNvPicPr>
          <p:nvPr>
            <p:ph type="pic" sz="quarter" idx="12"/>
          </p:nvPr>
        </p:nvPicPr>
        <p:blipFill>
          <a:blip r:embed="rId5"/>
          <a:stretch>
            <a:fillRect/>
          </a:stretch>
        </p:blipFill>
        <p:spPr>
          <a:xfrm>
            <a:off x="1739900" y="958850"/>
            <a:ext cx="1311275" cy="1101725"/>
          </a:xfrm>
          <a:prstGeom prst="rect">
            <a:avLst/>
          </a:prstGeom>
          <a:noFill/>
          <a:ln w="9525">
            <a:noFill/>
          </a:ln>
        </p:spPr>
      </p:pic>
      <p:pic>
        <p:nvPicPr>
          <p:cNvPr id="126" name="Picture Placeholder 125"/>
          <p:cNvPicPr>
            <a:picLocks noChangeAspect="1"/>
          </p:cNvPicPr>
          <p:nvPr>
            <p:ph type="pic" sz="quarter" idx="13"/>
          </p:nvPr>
        </p:nvPicPr>
        <p:blipFill>
          <a:blip r:embed="rId6"/>
          <a:stretch>
            <a:fillRect/>
          </a:stretch>
        </p:blipFill>
        <p:spPr>
          <a:xfrm>
            <a:off x="1739900" y="2185670"/>
            <a:ext cx="1310640" cy="1141095"/>
          </a:xfrm>
          <a:prstGeom prst="rect">
            <a:avLst/>
          </a:prstGeom>
          <a:noFill/>
          <a:ln w="9525">
            <a:noFill/>
          </a:ln>
        </p:spPr>
      </p:pic>
      <p:pic>
        <p:nvPicPr>
          <p:cNvPr id="127" name="Picture Placeholder 126"/>
          <p:cNvPicPr>
            <a:picLocks noChangeAspect="1"/>
          </p:cNvPicPr>
          <p:nvPr>
            <p:ph type="pic" sz="quarter" idx="14"/>
          </p:nvPr>
        </p:nvPicPr>
        <p:blipFill>
          <a:blip r:embed="rId7"/>
          <a:stretch>
            <a:fillRect/>
          </a:stretch>
        </p:blipFill>
        <p:spPr>
          <a:xfrm>
            <a:off x="1741170" y="3451225"/>
            <a:ext cx="1310005" cy="1184275"/>
          </a:xfrm>
          <a:prstGeom prst="rect">
            <a:avLst/>
          </a:prstGeom>
          <a:noFill/>
          <a:ln w="9525">
            <a:noFill/>
          </a:ln>
        </p:spPr>
      </p:pic>
      <p:pic>
        <p:nvPicPr>
          <p:cNvPr id="128" name="Picture Placeholder 127"/>
          <p:cNvPicPr/>
          <p:nvPr>
            <p:ph type="pic" sz="quarter" idx="15"/>
          </p:nvPr>
        </p:nvPicPr>
        <p:blipFill>
          <a:blip r:embed="rId8"/>
          <a:stretch>
            <a:fillRect/>
          </a:stretch>
        </p:blipFill>
        <p:spPr>
          <a:xfrm>
            <a:off x="1741170" y="4770755"/>
            <a:ext cx="1310640" cy="1033780"/>
          </a:xfrm>
          <a:prstGeom prst="rect">
            <a:avLst/>
          </a:prstGeom>
          <a:noFill/>
          <a:ln w="9525">
            <a:noFill/>
          </a:ln>
        </p:spPr>
      </p:pic>
      <p:sp>
        <p:nvSpPr>
          <p:cNvPr id="19" name="Text Box 18"/>
          <p:cNvSpPr txBox="1"/>
          <p:nvPr/>
        </p:nvSpPr>
        <p:spPr>
          <a:xfrm>
            <a:off x="3126105" y="1231900"/>
            <a:ext cx="6339205" cy="521970"/>
          </a:xfrm>
          <a:prstGeom prst="rect">
            <a:avLst/>
          </a:prstGeom>
          <a:noFill/>
        </p:spPr>
        <p:txBody>
          <a:bodyPr wrap="square" rtlCol="0">
            <a:spAutoFit/>
          </a:bodyPr>
          <a:p>
            <a:pPr algn="ctr"/>
            <a:r>
              <a:rPr lang="en-US" sz="2800" b="1">
                <a:solidFill>
                  <a:schemeClr val="bg1"/>
                </a:solidFill>
              </a:rPr>
              <a:t>TEMPERATURE: 25° C</a:t>
            </a:r>
            <a:endParaRPr lang="en-US" sz="2800" b="1">
              <a:solidFill>
                <a:schemeClr val="bg1"/>
              </a:solidFill>
            </a:endParaRPr>
          </a:p>
        </p:txBody>
      </p:sp>
      <p:sp>
        <p:nvSpPr>
          <p:cNvPr id="20" name="Text Box 19"/>
          <p:cNvSpPr txBox="1"/>
          <p:nvPr/>
        </p:nvSpPr>
        <p:spPr>
          <a:xfrm>
            <a:off x="3666490" y="2505075"/>
            <a:ext cx="5258435" cy="521970"/>
          </a:xfrm>
          <a:prstGeom prst="rect">
            <a:avLst/>
          </a:prstGeom>
          <a:noFill/>
        </p:spPr>
        <p:txBody>
          <a:bodyPr wrap="square" rtlCol="0">
            <a:spAutoFit/>
          </a:bodyPr>
          <a:p>
            <a:pPr algn="ctr"/>
            <a:r>
              <a:rPr lang="en-US" sz="2800" b="1">
                <a:solidFill>
                  <a:schemeClr val="bg1"/>
                </a:solidFill>
                <a:latin typeface="Calibri" panose="020F0502020204030204" charset="0"/>
                <a:cs typeface="Calibri" panose="020F0502020204030204" charset="0"/>
              </a:rPr>
              <a:t>HUMIDITY: 60-70%</a:t>
            </a:r>
            <a:endParaRPr lang="en-US" sz="2800" b="1">
              <a:solidFill>
                <a:schemeClr val="bg1"/>
              </a:solidFill>
              <a:latin typeface="Calibri" panose="020F0502020204030204" charset="0"/>
              <a:cs typeface="Calibri" panose="020F0502020204030204" charset="0"/>
            </a:endParaRPr>
          </a:p>
        </p:txBody>
      </p:sp>
      <p:sp>
        <p:nvSpPr>
          <p:cNvPr id="21" name="Text Box 20"/>
          <p:cNvSpPr txBox="1"/>
          <p:nvPr/>
        </p:nvSpPr>
        <p:spPr>
          <a:xfrm>
            <a:off x="3573145" y="3778250"/>
            <a:ext cx="5046345" cy="521970"/>
          </a:xfrm>
          <a:prstGeom prst="rect">
            <a:avLst/>
          </a:prstGeom>
          <a:noFill/>
        </p:spPr>
        <p:txBody>
          <a:bodyPr wrap="square" rtlCol="0">
            <a:spAutoFit/>
          </a:bodyPr>
          <a:p>
            <a:pPr algn="ctr"/>
            <a:r>
              <a:rPr lang="en-US" sz="2800" b="1">
                <a:solidFill>
                  <a:schemeClr val="bg1"/>
                </a:solidFill>
                <a:latin typeface="Calibri" panose="020F0502020204030204" charset="0"/>
                <a:cs typeface="Calibri" panose="020F0502020204030204" charset="0"/>
              </a:rPr>
              <a:t>CO2: 300 ppm</a:t>
            </a:r>
            <a:endParaRPr lang="en-US" sz="2800" b="1">
              <a:solidFill>
                <a:schemeClr val="bg1"/>
              </a:solidFill>
              <a:latin typeface="Calibri" panose="020F0502020204030204" charset="0"/>
              <a:cs typeface="Calibri" panose="020F0502020204030204" charset="0"/>
            </a:endParaRPr>
          </a:p>
        </p:txBody>
      </p:sp>
      <p:sp>
        <p:nvSpPr>
          <p:cNvPr id="22" name="Text Box 21"/>
          <p:cNvSpPr txBox="1"/>
          <p:nvPr/>
        </p:nvSpPr>
        <p:spPr>
          <a:xfrm>
            <a:off x="3666490" y="5020310"/>
            <a:ext cx="4756785" cy="521970"/>
          </a:xfrm>
          <a:prstGeom prst="rect">
            <a:avLst/>
          </a:prstGeom>
          <a:noFill/>
        </p:spPr>
        <p:txBody>
          <a:bodyPr wrap="square" rtlCol="0">
            <a:spAutoFit/>
          </a:bodyPr>
          <a:p>
            <a:pPr algn="ctr"/>
            <a:r>
              <a:rPr lang="en-US" sz="2800" b="1">
                <a:solidFill>
                  <a:schemeClr val="bg1"/>
                </a:solidFill>
                <a:latin typeface="Calibri" panose="020F0502020204030204" charset="0"/>
                <a:cs typeface="Calibri" panose="020F0502020204030204" charset="0"/>
              </a:rPr>
              <a:t>LIGHT INTENSITY: 32.000 lux</a:t>
            </a:r>
            <a:endParaRPr lang="en-US" sz="2800" b="1">
              <a:solidFill>
                <a:schemeClr val="bg1"/>
              </a:solidFill>
              <a:latin typeface="Calibri" panose="020F0502020204030204" charset="0"/>
              <a:cs typeface="Calibri" panose="020F05020202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260004" y="3726399"/>
            <a:ext cx="3816821" cy="2135922"/>
            <a:chOff x="7345987" y="3423186"/>
            <a:chExt cx="3816821" cy="2135922"/>
          </a:xfrm>
        </p:grpSpPr>
        <p:sp>
          <p:nvSpPr>
            <p:cNvPr id="25" name="矩形 24"/>
            <p:cNvSpPr/>
            <p:nvPr/>
          </p:nvSpPr>
          <p:spPr>
            <a:xfrm>
              <a:off x="7345987" y="3423186"/>
              <a:ext cx="2015295" cy="279757"/>
            </a:xfrm>
            <a:prstGeom prst="rect">
              <a:avLst/>
            </a:prstGeom>
          </p:spPr>
          <p:txBody>
            <a:bodyPr wrap="none">
              <a:spAutoFit/>
            </a:bodyPr>
            <a:lstStyle/>
            <a:p>
              <a:pPr>
                <a:lnSpc>
                  <a:spcPct val="110000"/>
                </a:lnSpc>
              </a:pPr>
              <a:r>
                <a:rPr lang="en-US" altLang="zh-CN" sz="1200" b="1" dirty="0">
                  <a:solidFill>
                    <a:schemeClr val="bg1"/>
                  </a:solidFill>
                </a:rPr>
                <a:t>Click here to add the text</a:t>
              </a:r>
              <a:endParaRPr lang="en-US" altLang="zh-CN" sz="1200" b="1" dirty="0">
                <a:solidFill>
                  <a:schemeClr val="bg1"/>
                </a:solidFill>
              </a:endParaRPr>
            </a:p>
          </p:txBody>
        </p:sp>
        <p:sp>
          <p:nvSpPr>
            <p:cNvPr id="26" name="矩形 25"/>
            <p:cNvSpPr/>
            <p:nvPr/>
          </p:nvSpPr>
          <p:spPr>
            <a:xfrm>
              <a:off x="7345987" y="3772867"/>
              <a:ext cx="3698614" cy="678134"/>
            </a:xfrm>
            <a:prstGeom prst="rect">
              <a:avLst/>
            </a:prstGeom>
          </p:spPr>
          <p:txBody>
            <a:bodyPr wrap="square">
              <a:spAutoFit/>
            </a:bodyPr>
            <a:lstStyle/>
            <a:p>
              <a:pPr>
                <a:lnSpc>
                  <a:spcPct val="110000"/>
                </a:lnSpc>
              </a:pPr>
              <a:r>
                <a:rPr lang="en-US" altLang="zh-CN" b="1" dirty="0">
                  <a:solidFill>
                    <a:schemeClr val="bg1"/>
                  </a:solidFill>
                </a:rPr>
                <a:t>In Order To Demonstrate The Good Effect Of The Release</a:t>
              </a:r>
              <a:endParaRPr lang="en-US" altLang="zh-CN" b="1" dirty="0">
                <a:solidFill>
                  <a:schemeClr val="bg1"/>
                </a:solidFill>
              </a:endParaRPr>
            </a:p>
          </p:txBody>
        </p:sp>
        <p:sp>
          <p:nvSpPr>
            <p:cNvPr id="27" name="矩形 26"/>
            <p:cNvSpPr/>
            <p:nvPr/>
          </p:nvSpPr>
          <p:spPr>
            <a:xfrm>
              <a:off x="7345987" y="4519528"/>
              <a:ext cx="3816821" cy="1039580"/>
            </a:xfrm>
            <a:prstGeom prst="rect">
              <a:avLst/>
            </a:prstGeom>
          </p:spPr>
          <p:txBody>
            <a:bodyPr wrap="square">
              <a:spAutoFit/>
            </a:bodyPr>
            <a:lstStyle/>
            <a:p>
              <a:pPr>
                <a:lnSpc>
                  <a:spcPct val="140000"/>
                </a:lnSpc>
              </a:pPr>
              <a:r>
                <a:rPr lang="en-US" altLang="zh-CN" sz="900" dirty="0">
                  <a:solidFill>
                    <a:schemeClr val="bg1"/>
                  </a:solidFill>
                </a:rPr>
                <a:t>Your text has been concise and beautiful, but the information is inextricably inextricable and needs to be expressed in more words; but please refine the essence of your thought as much as possible, otherwise it is easy to cause the reading pressure of the viewer, which is counterproductive.</a:t>
              </a:r>
              <a:endParaRPr lang="en-US" altLang="zh-CN" sz="900" dirty="0">
                <a:solidFill>
                  <a:schemeClr val="bg1"/>
                </a:solidFill>
              </a:endParaRPr>
            </a:p>
          </p:txBody>
        </p:sp>
      </p:grpSp>
      <p:pic>
        <p:nvPicPr>
          <p:cNvPr id="131" name="Picture Placeholder 130"/>
          <p:cNvPicPr/>
          <p:nvPr>
            <p:ph type="pic" sz="quarter" idx="10"/>
          </p:nvPr>
        </p:nvPicPr>
        <p:blipFill>
          <a:blip r:embed="rId1"/>
          <a:stretch>
            <a:fillRect/>
          </a:stretch>
        </p:blipFill>
        <p:spPr>
          <a:xfrm>
            <a:off x="933450" y="0"/>
            <a:ext cx="5262880" cy="6858000"/>
          </a:xfrm>
          <a:prstGeom prst="rect">
            <a:avLst/>
          </a:prstGeom>
          <a:noFill/>
          <a:ln w="9525">
            <a:noFill/>
          </a:ln>
        </p:spPr>
      </p:pic>
      <p:sp>
        <p:nvSpPr>
          <p:cNvPr id="6" name="Text Box 5"/>
          <p:cNvSpPr txBox="1"/>
          <p:nvPr/>
        </p:nvSpPr>
        <p:spPr>
          <a:xfrm>
            <a:off x="6579870" y="325755"/>
            <a:ext cx="2752725" cy="521970"/>
          </a:xfrm>
          <a:prstGeom prst="rect">
            <a:avLst/>
          </a:prstGeom>
          <a:solidFill>
            <a:schemeClr val="bg1"/>
          </a:solidFill>
          <a:ln w="57150">
            <a:solidFill>
              <a:srgbClr val="24815D"/>
            </a:solidFill>
          </a:ln>
        </p:spPr>
        <p:txBody>
          <a:bodyPr wrap="square" rtlCol="0">
            <a:spAutoFit/>
          </a:bodyPr>
          <a:p>
            <a:r>
              <a:rPr lang="en-US" sz="2800" b="1">
                <a:solidFill>
                  <a:srgbClr val="1D8674"/>
                </a:solidFill>
                <a:latin typeface="Calibri" panose="020F0502020204030204" charset="0"/>
                <a:cs typeface="Calibri" panose="020F0502020204030204" charset="0"/>
              </a:rPr>
              <a:t>FUTURE SCOPE</a:t>
            </a:r>
            <a:endParaRPr lang="en-US" sz="2800" b="1">
              <a:solidFill>
                <a:srgbClr val="1D8674"/>
              </a:solidFill>
              <a:latin typeface="Calibri" panose="020F0502020204030204" charset="0"/>
              <a:cs typeface="Calibri" panose="020F0502020204030204" charset="0"/>
            </a:endParaRPr>
          </a:p>
        </p:txBody>
      </p:sp>
      <p:sp>
        <p:nvSpPr>
          <p:cNvPr id="7" name="Text Box 6"/>
          <p:cNvSpPr txBox="1"/>
          <p:nvPr/>
        </p:nvSpPr>
        <p:spPr>
          <a:xfrm>
            <a:off x="6635115" y="1372870"/>
            <a:ext cx="4199255" cy="4399915"/>
          </a:xfrm>
          <a:prstGeom prst="rect">
            <a:avLst/>
          </a:prstGeom>
          <a:noFill/>
        </p:spPr>
        <p:txBody>
          <a:bodyPr wrap="square" rtlCol="0">
            <a:spAutoFit/>
          </a:bodyPr>
          <a:p>
            <a:r>
              <a:rPr lang="en-US" sz="2000" b="1">
                <a:solidFill>
                  <a:srgbClr val="1D8674"/>
                </a:solidFill>
                <a:latin typeface="Calibri" panose="020F0502020204030204" charset="0"/>
                <a:cs typeface="Calibri" panose="020F0502020204030204" charset="0"/>
              </a:rPr>
              <a:t>This project gives the advancement over the traditional way i.e. monitoring </a:t>
            </a:r>
            <a:endParaRPr lang="en-US" sz="2000" b="1">
              <a:solidFill>
                <a:srgbClr val="1D8674"/>
              </a:solidFill>
              <a:latin typeface="Calibri" panose="020F0502020204030204" charset="0"/>
              <a:cs typeface="Calibri" panose="020F0502020204030204" charset="0"/>
            </a:endParaRPr>
          </a:p>
          <a:p>
            <a:r>
              <a:rPr lang="en-US" sz="2000" b="1">
                <a:solidFill>
                  <a:srgbClr val="1D8674"/>
                </a:solidFill>
                <a:latin typeface="Calibri" panose="020F0502020204030204" charset="0"/>
                <a:cs typeface="Calibri" panose="020F0502020204030204" charset="0"/>
              </a:rPr>
              <a:t>plant parameters like humidity, temperature, light intensity etc.</a:t>
            </a:r>
            <a:endParaRPr lang="en-US" sz="2000" b="1">
              <a:solidFill>
                <a:srgbClr val="1D8674"/>
              </a:solidFill>
              <a:latin typeface="Calibri" panose="020F0502020204030204" charset="0"/>
              <a:cs typeface="Calibri" panose="020F0502020204030204" charset="0"/>
            </a:endParaRPr>
          </a:p>
          <a:p>
            <a:endParaRPr lang="en-US" sz="2000" b="1">
              <a:solidFill>
                <a:srgbClr val="1D8674"/>
              </a:solidFill>
              <a:latin typeface="Calibri" panose="020F0502020204030204" charset="0"/>
              <a:cs typeface="Calibri" panose="020F0502020204030204" charset="0"/>
            </a:endParaRPr>
          </a:p>
          <a:p>
            <a:r>
              <a:rPr lang="en-US" sz="2000" b="1">
                <a:solidFill>
                  <a:srgbClr val="1D8674"/>
                </a:solidFill>
                <a:latin typeface="Calibri" panose="020F0502020204030204" charset="0"/>
                <a:cs typeface="Calibri" panose="020F0502020204030204" charset="0"/>
              </a:rPr>
              <a:t>But in future not only monitoring plant parameters but we can also monitor the internal health conditioning of the plant through image processing ,it means we can check which part of the plant is having dead cells, and which part of the plant is healthy.</a:t>
            </a:r>
            <a:endParaRPr lang="en-US" sz="2000" b="1">
              <a:solidFill>
                <a:srgbClr val="1D8674"/>
              </a:solidFill>
              <a:latin typeface="Calibri" panose="020F0502020204030204" charset="0"/>
              <a:cs typeface="Calibri" panose="020F0502020204030204" charset="0"/>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6598920" y="1268730"/>
            <a:ext cx="5593080" cy="5588635"/>
          </a:xfrm>
          <a:prstGeom prst="rect">
            <a:avLst/>
          </a:prstGeom>
          <a:solidFill>
            <a:schemeClr val="accent4"/>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 name="Picture Placeholder 132"/>
          <p:cNvPicPr/>
          <p:nvPr>
            <p:ph type="pic" sz="quarter" idx="10"/>
          </p:nvPr>
        </p:nvPicPr>
        <p:blipFill>
          <a:blip r:embed="rId1"/>
          <a:stretch>
            <a:fillRect/>
          </a:stretch>
        </p:blipFill>
        <p:spPr>
          <a:xfrm>
            <a:off x="0" y="1268730"/>
            <a:ext cx="6731000" cy="5589270"/>
          </a:xfrm>
          <a:prstGeom prst="rect">
            <a:avLst/>
          </a:prstGeom>
          <a:noFill/>
          <a:ln w="9525">
            <a:noFill/>
          </a:ln>
        </p:spPr>
      </p:pic>
      <p:sp>
        <p:nvSpPr>
          <p:cNvPr id="9" name="Text Box 8"/>
          <p:cNvSpPr txBox="1"/>
          <p:nvPr/>
        </p:nvSpPr>
        <p:spPr>
          <a:xfrm>
            <a:off x="4421505" y="17145"/>
            <a:ext cx="2886075" cy="583565"/>
          </a:xfrm>
          <a:prstGeom prst="rect">
            <a:avLst/>
          </a:prstGeom>
          <a:noFill/>
          <a:ln w="57150">
            <a:solidFill>
              <a:srgbClr val="24815D"/>
            </a:solidFill>
          </a:ln>
        </p:spPr>
        <p:txBody>
          <a:bodyPr wrap="square" rtlCol="0">
            <a:spAutoFit/>
          </a:bodyPr>
          <a:p>
            <a:pPr algn="ctr"/>
            <a:r>
              <a:rPr lang="en-US" sz="3200" b="1">
                <a:solidFill>
                  <a:srgbClr val="1D8674"/>
                </a:solidFill>
                <a:latin typeface="Calibri" panose="020F0502020204030204" charset="0"/>
                <a:cs typeface="Calibri" panose="020F0502020204030204" charset="0"/>
              </a:rPr>
              <a:t>CONCLUSION</a:t>
            </a:r>
            <a:endParaRPr lang="en-US" sz="3200" b="1">
              <a:solidFill>
                <a:srgbClr val="1D8674"/>
              </a:solidFill>
              <a:latin typeface="Calibri" panose="020F0502020204030204" charset="0"/>
              <a:cs typeface="Calibri" panose="020F0502020204030204" charset="0"/>
            </a:endParaRPr>
          </a:p>
        </p:txBody>
      </p:sp>
      <p:sp>
        <p:nvSpPr>
          <p:cNvPr id="27" name="Text Box 26"/>
          <p:cNvSpPr txBox="1"/>
          <p:nvPr/>
        </p:nvSpPr>
        <p:spPr>
          <a:xfrm>
            <a:off x="7162800" y="2177415"/>
            <a:ext cx="4144010" cy="3138170"/>
          </a:xfrm>
          <a:prstGeom prst="rect">
            <a:avLst/>
          </a:prstGeom>
          <a:noFill/>
        </p:spPr>
        <p:txBody>
          <a:bodyPr wrap="square" rtlCol="0">
            <a:spAutoFit/>
          </a:bodyPr>
          <a:p>
            <a:pPr algn="ctr"/>
            <a:r>
              <a:rPr lang="en-US" b="1">
                <a:solidFill>
                  <a:schemeClr val="bg1"/>
                </a:solidFill>
                <a:latin typeface="Calibri" panose="020F0502020204030204" charset="0"/>
                <a:cs typeface="Calibri" panose="020F0502020204030204" charset="0"/>
              </a:rPr>
              <a:t>We build an automated greenhouse model using Arduino technology. </a:t>
            </a:r>
            <a:endParaRPr lang="en-US" b="1">
              <a:solidFill>
                <a:schemeClr val="bg1"/>
              </a:solidFill>
              <a:latin typeface="Calibri" panose="020F0502020204030204" charset="0"/>
              <a:cs typeface="Calibri" panose="020F0502020204030204" charset="0"/>
            </a:endParaRPr>
          </a:p>
          <a:p>
            <a:pPr algn="ctr"/>
            <a:endParaRPr lang="en-US" b="1">
              <a:solidFill>
                <a:schemeClr val="bg1"/>
              </a:solidFill>
              <a:latin typeface="Calibri" panose="020F0502020204030204" charset="0"/>
              <a:cs typeface="Calibri" panose="020F0502020204030204" charset="0"/>
            </a:endParaRPr>
          </a:p>
          <a:p>
            <a:pPr algn="ctr"/>
            <a:r>
              <a:rPr lang="en-US" b="1">
                <a:solidFill>
                  <a:schemeClr val="bg1"/>
                </a:solidFill>
                <a:latin typeface="Calibri" panose="020F0502020204030204" charset="0"/>
                <a:cs typeface="Calibri" panose="020F0502020204030204" charset="0"/>
              </a:rPr>
              <a:t>The system superviand control factors such as light, temperature etc by saving time and money.</a:t>
            </a:r>
            <a:endParaRPr lang="en-US" b="1">
              <a:solidFill>
                <a:schemeClr val="bg1"/>
              </a:solidFill>
              <a:latin typeface="Calibri" panose="020F0502020204030204" charset="0"/>
              <a:cs typeface="Calibri" panose="020F0502020204030204" charset="0"/>
            </a:endParaRPr>
          </a:p>
          <a:p>
            <a:pPr algn="ctr"/>
            <a:endParaRPr lang="en-US" b="1">
              <a:solidFill>
                <a:schemeClr val="bg1"/>
              </a:solidFill>
              <a:latin typeface="Calibri" panose="020F0502020204030204" charset="0"/>
              <a:cs typeface="Calibri" panose="020F0502020204030204" charset="0"/>
            </a:endParaRPr>
          </a:p>
          <a:p>
            <a:pPr algn="ctr"/>
            <a:r>
              <a:rPr lang="en-US" b="1">
                <a:solidFill>
                  <a:schemeClr val="bg1"/>
                </a:solidFill>
                <a:latin typeface="Calibri" panose="020F0502020204030204" charset="0"/>
                <a:cs typeface="Calibri" panose="020F0502020204030204" charset="0"/>
              </a:rPr>
              <a:t>The system is modified to alert farmers regarding the parameters changes in the greenhouse so that early precaution steps can be taken.</a:t>
            </a:r>
            <a:endParaRPr lang="en-US" b="1">
              <a:solidFill>
                <a:schemeClr val="bg1"/>
              </a:solidFill>
              <a:latin typeface="Calibri" panose="020F0502020204030204" charset="0"/>
              <a:cs typeface="Calibri" panose="020F050202020403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104640" y="248285"/>
            <a:ext cx="3399790" cy="521970"/>
          </a:xfrm>
          <a:prstGeom prst="rect">
            <a:avLst/>
          </a:prstGeom>
          <a:noFill/>
          <a:ln w="57150">
            <a:solidFill>
              <a:srgbClr val="1D8674"/>
            </a:solidFill>
          </a:ln>
        </p:spPr>
        <p:txBody>
          <a:bodyPr wrap="square" rtlCol="0">
            <a:spAutoFit/>
          </a:bodyPr>
          <a:p>
            <a:pPr algn="ctr"/>
            <a:r>
              <a:rPr lang="en-US" sz="2800" b="1">
                <a:solidFill>
                  <a:srgbClr val="1D8674"/>
                </a:solidFill>
                <a:latin typeface="Calibri" panose="020F0502020204030204" charset="0"/>
                <a:cs typeface="Calibri" panose="020F0502020204030204" charset="0"/>
              </a:rPr>
              <a:t>REFERENCES</a:t>
            </a:r>
            <a:endParaRPr lang="en-US" sz="2800" b="1">
              <a:solidFill>
                <a:srgbClr val="1D8674"/>
              </a:solidFill>
              <a:latin typeface="Calibri" panose="020F0502020204030204" charset="0"/>
              <a:cs typeface="Calibri" panose="020F0502020204030204" charset="0"/>
            </a:endParaRPr>
          </a:p>
        </p:txBody>
      </p:sp>
      <p:sp>
        <p:nvSpPr>
          <p:cNvPr id="6" name="Text Box 5"/>
          <p:cNvSpPr txBox="1"/>
          <p:nvPr/>
        </p:nvSpPr>
        <p:spPr>
          <a:xfrm>
            <a:off x="1332865" y="1628775"/>
            <a:ext cx="8299450" cy="2861310"/>
          </a:xfrm>
          <a:prstGeom prst="rect">
            <a:avLst/>
          </a:prstGeom>
          <a:noFill/>
        </p:spPr>
        <p:txBody>
          <a:bodyPr wrap="square" rtlCol="0">
            <a:spAutoFit/>
          </a:bodyPr>
          <a:p>
            <a:pPr marL="342900" indent="-342900">
              <a:buFont typeface="Wingdings" panose="05000000000000000000" charset="0"/>
              <a:buChar char="Ø"/>
            </a:pPr>
            <a:r>
              <a:rPr lang="en-US" sz="2000" b="1">
                <a:solidFill>
                  <a:srgbClr val="1D8674"/>
                </a:solidFill>
                <a:latin typeface="Calibri" panose="020F0502020204030204" charset="0"/>
                <a:cs typeface="Calibri" panose="020F0502020204030204" charset="0"/>
              </a:rPr>
              <a:t>1. Guohong Li, Wenjing Zhang, Yi Zhang ,A Design of the IOT Gateway for Agricultural greenhouse Sensors &amp; Transducers , Vol. 172 , Issue 6 , June 2014 , pp.75-80</a:t>
            </a:r>
            <a:endParaRPr lang="en-US" sz="2000" b="1">
              <a:solidFill>
                <a:srgbClr val="1D8674"/>
              </a:solidFill>
              <a:latin typeface="Calibri" panose="020F0502020204030204" charset="0"/>
              <a:cs typeface="Calibri" panose="020F0502020204030204" charset="0"/>
            </a:endParaRPr>
          </a:p>
          <a:p>
            <a:pPr marL="342900" indent="-342900">
              <a:buFont typeface="Wingdings" panose="05000000000000000000" charset="0"/>
              <a:buChar char="Ø"/>
            </a:pPr>
            <a:endParaRPr lang="en-US" sz="2000" b="1">
              <a:solidFill>
                <a:srgbClr val="1D8674"/>
              </a:solidFill>
              <a:latin typeface="Calibri" panose="020F0502020204030204" charset="0"/>
              <a:cs typeface="Calibri" panose="020F0502020204030204" charset="0"/>
            </a:endParaRPr>
          </a:p>
          <a:p>
            <a:pPr marL="342900" indent="-342900">
              <a:buFont typeface="Wingdings" panose="05000000000000000000" charset="0"/>
              <a:buChar char="Ø"/>
            </a:pPr>
            <a:r>
              <a:rPr lang="en-US" sz="2000" b="1">
                <a:solidFill>
                  <a:srgbClr val="1D8674"/>
                </a:solidFill>
                <a:latin typeface="Calibri" panose="020F0502020204030204" charset="0"/>
                <a:cs typeface="Calibri" panose="020F0502020204030204" charset="0"/>
              </a:rPr>
              <a:t>2. https://ieeexplore.ieee.org/document/8662911</a:t>
            </a:r>
            <a:endParaRPr lang="en-US" sz="2000" b="1">
              <a:solidFill>
                <a:srgbClr val="1D8674"/>
              </a:solidFill>
              <a:latin typeface="Calibri" panose="020F0502020204030204" charset="0"/>
              <a:cs typeface="Calibri" panose="020F0502020204030204" charset="0"/>
            </a:endParaRPr>
          </a:p>
          <a:p>
            <a:pPr marL="342900" indent="-342900">
              <a:buFont typeface="Wingdings" panose="05000000000000000000" charset="0"/>
              <a:buChar char="Ø"/>
            </a:pPr>
            <a:endParaRPr lang="en-US" sz="2000" b="1">
              <a:solidFill>
                <a:srgbClr val="1D8674"/>
              </a:solidFill>
              <a:latin typeface="Calibri" panose="020F0502020204030204" charset="0"/>
              <a:cs typeface="Calibri" panose="020F0502020204030204" charset="0"/>
            </a:endParaRPr>
          </a:p>
          <a:p>
            <a:pPr marL="342900" indent="-342900">
              <a:buFont typeface="Wingdings" panose="05000000000000000000" charset="0"/>
              <a:buChar char="Ø"/>
            </a:pPr>
            <a:r>
              <a:rPr lang="en-US" sz="2000" b="1">
                <a:solidFill>
                  <a:srgbClr val="1D8674"/>
                </a:solidFill>
                <a:latin typeface="Calibri" panose="020F0502020204030204" charset="0"/>
                <a:cs typeface="Calibri" panose="020F0502020204030204" charset="0"/>
              </a:rPr>
              <a:t>3. Internet of Things by Arshdeep Bagha and Vijay Madisetti</a:t>
            </a:r>
            <a:endParaRPr lang="en-US" sz="2000" b="1">
              <a:solidFill>
                <a:srgbClr val="1D8674"/>
              </a:solidFill>
              <a:latin typeface="Calibri" panose="020F0502020204030204" charset="0"/>
              <a:cs typeface="Calibri" panose="020F0502020204030204" charset="0"/>
            </a:endParaRPr>
          </a:p>
          <a:p>
            <a:pPr marL="342900" indent="-342900">
              <a:buFont typeface="Wingdings" panose="05000000000000000000" charset="0"/>
              <a:buChar char="Ø"/>
            </a:pPr>
            <a:endParaRPr lang="en-US" sz="2000" b="1">
              <a:solidFill>
                <a:srgbClr val="1D8674"/>
              </a:solidFill>
              <a:latin typeface="Calibri" panose="020F0502020204030204" charset="0"/>
              <a:cs typeface="Calibri" panose="020F0502020204030204" charset="0"/>
            </a:endParaRPr>
          </a:p>
          <a:p>
            <a:pPr marL="342900" indent="-342900">
              <a:buFont typeface="Wingdings" panose="05000000000000000000" charset="0"/>
              <a:buChar char="Ø"/>
            </a:pPr>
            <a:r>
              <a:rPr lang="en-US" sz="2000" b="1">
                <a:solidFill>
                  <a:srgbClr val="1D8674"/>
                </a:solidFill>
                <a:latin typeface="Calibri" panose="020F0502020204030204" charset="0"/>
                <a:cs typeface="Calibri" panose="020F0502020204030204" charset="0"/>
              </a:rPr>
              <a:t>4. Wikipedia(Images and content)</a:t>
            </a:r>
            <a:endParaRPr lang="en-US" sz="2000" b="1">
              <a:solidFill>
                <a:srgbClr val="1D8674"/>
              </a:solidFill>
              <a:latin typeface="Calibri" panose="020F0502020204030204" charset="0"/>
              <a:cs typeface="Calibri" panose="020F05020202040302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4" name="Picture Placeholder 133"/>
          <p:cNvPicPr/>
          <p:nvPr>
            <p:ph type="pic" sz="quarter" idx="10"/>
          </p:nvPr>
        </p:nvPicPr>
        <p:blipFill>
          <a:blip r:embed="rId1"/>
          <a:stretch>
            <a:fillRect/>
          </a:stretch>
        </p:blipFill>
        <p:spPr>
          <a:xfrm>
            <a:off x="5013960" y="277495"/>
            <a:ext cx="7178040" cy="6580505"/>
          </a:xfrm>
          <a:prstGeom prst="rect">
            <a:avLst/>
          </a:prstGeom>
          <a:noFill/>
          <a:ln w="9525">
            <a:noFill/>
          </a:ln>
        </p:spPr>
      </p:pic>
      <p:sp>
        <p:nvSpPr>
          <p:cNvPr id="3" name="Text Box 2"/>
          <p:cNvSpPr txBox="1"/>
          <p:nvPr/>
        </p:nvSpPr>
        <p:spPr>
          <a:xfrm>
            <a:off x="920115" y="548640"/>
            <a:ext cx="7207885" cy="922020"/>
          </a:xfrm>
          <a:prstGeom prst="rect">
            <a:avLst/>
          </a:prstGeom>
          <a:noFill/>
        </p:spPr>
        <p:txBody>
          <a:bodyPr wrap="square" rtlCol="0">
            <a:spAutoFit/>
          </a:bodyPr>
          <a:p>
            <a:pPr algn="ctr"/>
            <a:r>
              <a:rPr lang="en-US" sz="5400" b="1">
                <a:solidFill>
                  <a:srgbClr val="1D8674"/>
                </a:solidFill>
                <a:latin typeface="Calibri" panose="020F0502020204030204" charset="0"/>
                <a:cs typeface="Calibri" panose="020F0502020204030204" charset="0"/>
              </a:rPr>
              <a:t>THANK YOU</a:t>
            </a:r>
            <a:endParaRPr lang="en-US" sz="5400" b="1">
              <a:solidFill>
                <a:srgbClr val="1D8674"/>
              </a:solidFill>
              <a:latin typeface="Calibri" panose="020F0502020204030204" charset="0"/>
              <a:cs typeface="Calibri" panose="020F0502020204030204" charset="0"/>
            </a:endParaRPr>
          </a:p>
        </p:txBody>
      </p:sp>
      <p:sp>
        <p:nvSpPr>
          <p:cNvPr id="4" name="Text Box 3"/>
          <p:cNvSpPr txBox="1"/>
          <p:nvPr/>
        </p:nvSpPr>
        <p:spPr>
          <a:xfrm>
            <a:off x="1109980" y="1974215"/>
            <a:ext cx="6828790" cy="1014730"/>
          </a:xfrm>
          <a:prstGeom prst="rect">
            <a:avLst/>
          </a:prstGeom>
          <a:noFill/>
        </p:spPr>
        <p:txBody>
          <a:bodyPr wrap="square" rtlCol="0">
            <a:spAutoFit/>
          </a:bodyPr>
          <a:p>
            <a:r>
              <a:rPr lang="en-US" sz="2000" b="1">
                <a:solidFill>
                  <a:srgbClr val="1D8674"/>
                </a:solidFill>
                <a:latin typeface="Calibri" panose="020F0502020204030204" charset="0"/>
                <a:cs typeface="Calibri" panose="020F0502020204030204" charset="0"/>
              </a:rPr>
              <a:t>Our full project available at: https://github.com/anweshapriyadarshani/Greenhouse-monitoring</a:t>
            </a:r>
            <a:endParaRPr lang="en-US" sz="2000" b="1">
              <a:solidFill>
                <a:srgbClr val="1D8674"/>
              </a:solidFill>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663457" y="5292116"/>
            <a:ext cx="448329" cy="448330"/>
          </a:xfrm>
          <a:prstGeom prst="rect">
            <a:avLst/>
          </a:prstGeom>
        </p:spPr>
      </p:pic>
      <p:pic>
        <p:nvPicPr>
          <p:cNvPr id="101" name="Picture Placeholder 100"/>
          <p:cNvPicPr/>
          <p:nvPr>
            <p:ph type="pic" sz="quarter" idx="10"/>
          </p:nvPr>
        </p:nvPicPr>
        <p:blipFill>
          <a:blip r:embed="rId3"/>
          <a:stretch>
            <a:fillRect/>
          </a:stretch>
        </p:blipFill>
        <p:spPr>
          <a:xfrm>
            <a:off x="384175" y="227965"/>
            <a:ext cx="5376545" cy="6355715"/>
          </a:xfrm>
          <a:prstGeom prst="rect">
            <a:avLst/>
          </a:prstGeom>
          <a:noFill/>
          <a:ln w="9525">
            <a:noFill/>
          </a:ln>
        </p:spPr>
      </p:pic>
      <p:sp>
        <p:nvSpPr>
          <p:cNvPr id="15" name="Text Box 14"/>
          <p:cNvSpPr txBox="1"/>
          <p:nvPr/>
        </p:nvSpPr>
        <p:spPr>
          <a:xfrm>
            <a:off x="6245860" y="1661160"/>
            <a:ext cx="5175885" cy="2738120"/>
          </a:xfrm>
          <a:prstGeom prst="rect">
            <a:avLst/>
          </a:prstGeom>
          <a:solidFill>
            <a:schemeClr val="bg1"/>
          </a:solidFill>
          <a:ln w="57150">
            <a:solidFill>
              <a:srgbClr val="1D8674"/>
            </a:solidFill>
          </a:ln>
        </p:spPr>
        <p:txBody>
          <a:bodyPr wrap="square" rtlCol="0">
            <a:spAutoFit/>
          </a:bodyPr>
          <a:p>
            <a:pPr algn="ctr"/>
            <a:r>
              <a:rPr lang="en-US" sz="3600" b="1">
                <a:solidFill>
                  <a:srgbClr val="2A966E"/>
                </a:solidFill>
                <a:latin typeface="Calibri" panose="020F0502020204030204" charset="0"/>
                <a:cs typeface="Calibri" panose="020F0502020204030204" charset="0"/>
              </a:rPr>
              <a:t>Greenhouse Monitoring System</a:t>
            </a:r>
            <a:endParaRPr lang="en-US" sz="3600" b="1">
              <a:solidFill>
                <a:srgbClr val="2A966E"/>
              </a:solidFill>
              <a:latin typeface="Calibri" panose="020F0502020204030204" charset="0"/>
              <a:cs typeface="Calibri" panose="020F0502020204030204" charset="0"/>
            </a:endParaRPr>
          </a:p>
          <a:p>
            <a:pPr algn="ctr"/>
            <a:r>
              <a:rPr lang="en-US" sz="2000" b="1">
                <a:solidFill>
                  <a:srgbClr val="2A966E"/>
                </a:solidFill>
              </a:rPr>
              <a:t>is a system which is oversee the aspect of a greenhouse, such as temperature, humidity, gases and the light intensity to keep the greenhouse in the ideal condition</a:t>
            </a:r>
            <a:endParaRPr lang="en-US" sz="2000" b="1">
              <a:solidFill>
                <a:srgbClr val="2A966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Box 2"/>
          <p:cNvSpPr txBox="1"/>
          <p:nvPr/>
        </p:nvSpPr>
        <p:spPr>
          <a:xfrm>
            <a:off x="1405255" y="450215"/>
            <a:ext cx="9779635" cy="583565"/>
          </a:xfrm>
          <a:prstGeom prst="rect">
            <a:avLst/>
          </a:prstGeom>
          <a:noFill/>
          <a:ln w="38100">
            <a:solidFill>
              <a:srgbClr val="1D8674"/>
            </a:solidFill>
          </a:ln>
        </p:spPr>
        <p:txBody>
          <a:bodyPr wrap="square" rtlCol="0">
            <a:spAutoFit/>
          </a:bodyPr>
          <a:p>
            <a:r>
              <a:rPr lang="en-US" sz="3200" b="1">
                <a:solidFill>
                  <a:srgbClr val="1D8674"/>
                </a:solidFill>
                <a:latin typeface="Calibri" panose="020F0502020204030204" charset="0"/>
                <a:cs typeface="Calibri" panose="020F0502020204030204" charset="0"/>
              </a:rPr>
              <a:t>OBJECTIVES OF GREENHOUSE MONITORING SYSTEM</a:t>
            </a:r>
            <a:endParaRPr lang="en-US" sz="3200" b="1">
              <a:solidFill>
                <a:srgbClr val="1D8674"/>
              </a:solidFill>
              <a:latin typeface="Calibri" panose="020F0502020204030204" charset="0"/>
              <a:cs typeface="Calibri" panose="020F0502020204030204" charset="0"/>
            </a:endParaRPr>
          </a:p>
        </p:txBody>
      </p:sp>
      <p:pic>
        <p:nvPicPr>
          <p:cNvPr id="102" name="Picture Placeholder 101"/>
          <p:cNvPicPr>
            <a:picLocks noChangeAspect="1"/>
          </p:cNvPicPr>
          <p:nvPr>
            <p:ph type="pic" sz="quarter" idx="10"/>
          </p:nvPr>
        </p:nvPicPr>
        <p:blipFill>
          <a:blip r:embed="rId1"/>
          <a:stretch>
            <a:fillRect/>
          </a:stretch>
        </p:blipFill>
        <p:spPr>
          <a:xfrm>
            <a:off x="711200" y="1717675"/>
            <a:ext cx="2322830" cy="2374900"/>
          </a:xfrm>
          <a:prstGeom prst="rect">
            <a:avLst/>
          </a:prstGeom>
          <a:noFill/>
          <a:ln w="9525">
            <a:noFill/>
          </a:ln>
        </p:spPr>
      </p:pic>
      <p:pic>
        <p:nvPicPr>
          <p:cNvPr id="103" name="Picture Placeholder 102"/>
          <p:cNvPicPr>
            <a:picLocks noChangeAspect="1"/>
          </p:cNvPicPr>
          <p:nvPr>
            <p:ph type="pic" sz="quarter" idx="11"/>
          </p:nvPr>
        </p:nvPicPr>
        <p:blipFill>
          <a:blip r:embed="rId2"/>
          <a:stretch>
            <a:fillRect/>
          </a:stretch>
        </p:blipFill>
        <p:spPr>
          <a:xfrm>
            <a:off x="4733925" y="1717040"/>
            <a:ext cx="2447290" cy="2375535"/>
          </a:xfrm>
          <a:prstGeom prst="rect">
            <a:avLst/>
          </a:prstGeom>
          <a:noFill/>
          <a:ln w="9525">
            <a:noFill/>
          </a:ln>
        </p:spPr>
      </p:pic>
      <p:pic>
        <p:nvPicPr>
          <p:cNvPr id="104" name="Picture Placeholder 103"/>
          <p:cNvPicPr/>
          <p:nvPr>
            <p:ph type="pic" sz="quarter" idx="12"/>
          </p:nvPr>
        </p:nvPicPr>
        <p:blipFill>
          <a:blip r:embed="rId3"/>
          <a:stretch>
            <a:fillRect/>
          </a:stretch>
        </p:blipFill>
        <p:spPr>
          <a:xfrm>
            <a:off x="9048750" y="1717040"/>
            <a:ext cx="2244725" cy="2375535"/>
          </a:xfrm>
          <a:prstGeom prst="rect">
            <a:avLst/>
          </a:prstGeom>
          <a:noFill/>
          <a:ln w="9525">
            <a:noFill/>
          </a:ln>
        </p:spPr>
      </p:pic>
      <p:sp>
        <p:nvSpPr>
          <p:cNvPr id="4" name="Text Box 3"/>
          <p:cNvSpPr txBox="1"/>
          <p:nvPr/>
        </p:nvSpPr>
        <p:spPr>
          <a:xfrm>
            <a:off x="770255" y="4371340"/>
            <a:ext cx="2263775" cy="2306955"/>
          </a:xfrm>
          <a:prstGeom prst="rect">
            <a:avLst/>
          </a:prstGeom>
          <a:noFill/>
        </p:spPr>
        <p:txBody>
          <a:bodyPr wrap="square" rtlCol="0">
            <a:spAutoFit/>
          </a:bodyPr>
          <a:p>
            <a:pPr algn="ctr"/>
            <a:r>
              <a:rPr lang="en-US" sz="2400" b="1">
                <a:solidFill>
                  <a:srgbClr val="1D8674"/>
                </a:solidFill>
                <a:latin typeface="Calibri" panose="020F0502020204030204" charset="0"/>
                <a:cs typeface="Calibri" panose="020F0502020204030204" charset="0"/>
              </a:rPr>
              <a:t>Control the system in greenhouse </a:t>
            </a:r>
            <a:endParaRPr lang="en-US" sz="2400" b="1">
              <a:solidFill>
                <a:srgbClr val="1D8674"/>
              </a:solidFill>
              <a:latin typeface="Calibri" panose="020F0502020204030204" charset="0"/>
              <a:cs typeface="Calibri" panose="020F0502020204030204" charset="0"/>
            </a:endParaRPr>
          </a:p>
          <a:p>
            <a:pPr algn="ctr"/>
            <a:r>
              <a:rPr lang="en-US" sz="2400" b="1">
                <a:solidFill>
                  <a:srgbClr val="1D8674"/>
                </a:solidFill>
                <a:latin typeface="Calibri" panose="020F0502020204030204" charset="0"/>
                <a:cs typeface="Calibri" panose="020F0502020204030204" charset="0"/>
              </a:rPr>
              <a:t>using temperature sensor</a:t>
            </a:r>
            <a:endParaRPr lang="en-US" sz="2400" b="1">
              <a:solidFill>
                <a:srgbClr val="1D8674"/>
              </a:solidFill>
              <a:latin typeface="Calibri" panose="020F0502020204030204" charset="0"/>
              <a:cs typeface="Calibri" panose="020F0502020204030204" charset="0"/>
            </a:endParaRPr>
          </a:p>
        </p:txBody>
      </p:sp>
      <p:sp>
        <p:nvSpPr>
          <p:cNvPr id="5" name="Text Box 4"/>
          <p:cNvSpPr txBox="1"/>
          <p:nvPr/>
        </p:nvSpPr>
        <p:spPr>
          <a:xfrm>
            <a:off x="4693285" y="4371340"/>
            <a:ext cx="2528570" cy="1568450"/>
          </a:xfrm>
          <a:prstGeom prst="rect">
            <a:avLst/>
          </a:prstGeom>
          <a:noFill/>
        </p:spPr>
        <p:txBody>
          <a:bodyPr wrap="square" rtlCol="0">
            <a:spAutoFit/>
          </a:bodyPr>
          <a:p>
            <a:pPr algn="ctr"/>
            <a:r>
              <a:rPr lang="en-US" sz="2400" b="1">
                <a:solidFill>
                  <a:srgbClr val="1D8674"/>
                </a:solidFill>
                <a:latin typeface="Calibri" panose="020F0502020204030204" charset="0"/>
                <a:cs typeface="Calibri" panose="020F0502020204030204" charset="0"/>
              </a:rPr>
              <a:t>Control the system in greenhouse using humidity sensor</a:t>
            </a:r>
            <a:endParaRPr lang="en-US" sz="2400" b="1">
              <a:solidFill>
                <a:srgbClr val="1D8674"/>
              </a:solidFill>
              <a:latin typeface="Calibri" panose="020F0502020204030204" charset="0"/>
              <a:cs typeface="Calibri" panose="020F0502020204030204" charset="0"/>
            </a:endParaRPr>
          </a:p>
        </p:txBody>
      </p:sp>
      <p:sp>
        <p:nvSpPr>
          <p:cNvPr id="6" name="Text Box 5"/>
          <p:cNvSpPr txBox="1"/>
          <p:nvPr/>
        </p:nvSpPr>
        <p:spPr>
          <a:xfrm>
            <a:off x="9097010" y="4332605"/>
            <a:ext cx="2312035" cy="2306955"/>
          </a:xfrm>
          <a:prstGeom prst="rect">
            <a:avLst/>
          </a:prstGeom>
          <a:noFill/>
        </p:spPr>
        <p:txBody>
          <a:bodyPr wrap="square" rtlCol="0">
            <a:spAutoFit/>
          </a:bodyPr>
          <a:p>
            <a:pPr algn="ctr"/>
            <a:r>
              <a:rPr lang="en-US" sz="2400" b="1">
                <a:solidFill>
                  <a:srgbClr val="1D8674"/>
                </a:solidFill>
                <a:latin typeface="Calibri" panose="020F0502020204030204" charset="0"/>
                <a:cs typeface="Calibri" panose="020F0502020204030204" charset="0"/>
              </a:rPr>
              <a:t>Control the system in greenhouse using light sensor CO2 sensor</a:t>
            </a:r>
            <a:endParaRPr lang="en-US" sz="2400" b="1">
              <a:solidFill>
                <a:srgbClr val="1D8674"/>
              </a:solidFill>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366260" y="90805"/>
            <a:ext cx="3796030" cy="583565"/>
          </a:xfrm>
          <a:prstGeom prst="rect">
            <a:avLst/>
          </a:prstGeom>
          <a:noFill/>
          <a:ln w="57150">
            <a:solidFill>
              <a:srgbClr val="1D8674"/>
            </a:solidFill>
          </a:ln>
        </p:spPr>
        <p:txBody>
          <a:bodyPr wrap="square" rtlCol="0">
            <a:spAutoFit/>
          </a:bodyPr>
          <a:p>
            <a:pPr algn="ctr"/>
            <a:r>
              <a:rPr lang="en-US" sz="3200" b="1">
                <a:solidFill>
                  <a:srgbClr val="24815D"/>
                </a:solidFill>
                <a:latin typeface="Calibri" panose="020F0502020204030204" charset="0"/>
                <a:cs typeface="Calibri" panose="020F0502020204030204" charset="0"/>
              </a:rPr>
              <a:t>ADVANTAGES</a:t>
            </a:r>
            <a:endParaRPr lang="en-US" sz="3200" b="1">
              <a:solidFill>
                <a:srgbClr val="24815D"/>
              </a:solidFill>
              <a:latin typeface="Calibri" panose="020F0502020204030204" charset="0"/>
              <a:cs typeface="Calibri" panose="020F0502020204030204" charset="0"/>
            </a:endParaRPr>
          </a:p>
        </p:txBody>
      </p:sp>
      <p:pic>
        <p:nvPicPr>
          <p:cNvPr id="105" name="Picture Placeholder 104"/>
          <p:cNvPicPr>
            <a:picLocks noChangeAspect="1"/>
          </p:cNvPicPr>
          <p:nvPr>
            <p:ph type="pic" sz="quarter" idx="10"/>
          </p:nvPr>
        </p:nvPicPr>
        <p:blipFill>
          <a:blip r:embed="rId1"/>
          <a:stretch>
            <a:fillRect/>
          </a:stretch>
        </p:blipFill>
        <p:spPr>
          <a:xfrm>
            <a:off x="613410" y="1104900"/>
            <a:ext cx="2351405" cy="2343785"/>
          </a:xfrm>
          <a:prstGeom prst="rect">
            <a:avLst/>
          </a:prstGeom>
          <a:noFill/>
          <a:ln w="9525">
            <a:noFill/>
          </a:ln>
        </p:spPr>
      </p:pic>
      <p:pic>
        <p:nvPicPr>
          <p:cNvPr id="106" name="Picture Placeholder 105"/>
          <p:cNvPicPr>
            <a:picLocks noChangeAspect="1"/>
          </p:cNvPicPr>
          <p:nvPr>
            <p:ph type="pic" sz="quarter" idx="11"/>
          </p:nvPr>
        </p:nvPicPr>
        <p:blipFill>
          <a:blip r:embed="rId2"/>
          <a:srcRect t="2643" b="10192"/>
          <a:stretch>
            <a:fillRect/>
          </a:stretch>
        </p:blipFill>
        <p:spPr>
          <a:xfrm>
            <a:off x="4610100" y="1104900"/>
            <a:ext cx="2308678" cy="2343600"/>
          </a:xfrm>
          <a:prstGeom prst="rect">
            <a:avLst/>
          </a:prstGeom>
          <a:noFill/>
          <a:ln w="9525">
            <a:noFill/>
          </a:ln>
        </p:spPr>
      </p:pic>
      <p:pic>
        <p:nvPicPr>
          <p:cNvPr id="107" name="Picture Placeholder 106"/>
          <p:cNvPicPr>
            <a:picLocks noChangeAspect="1"/>
          </p:cNvPicPr>
          <p:nvPr>
            <p:ph type="pic" sz="quarter" idx="12"/>
          </p:nvPr>
        </p:nvPicPr>
        <p:blipFill>
          <a:blip r:embed="rId3"/>
          <a:stretch>
            <a:fillRect/>
          </a:stretch>
        </p:blipFill>
        <p:spPr>
          <a:xfrm>
            <a:off x="2392045" y="4219575"/>
            <a:ext cx="2724150" cy="2150110"/>
          </a:xfrm>
          <a:prstGeom prst="rect">
            <a:avLst/>
          </a:prstGeom>
          <a:noFill/>
          <a:ln w="9525">
            <a:noFill/>
          </a:ln>
        </p:spPr>
      </p:pic>
      <p:pic>
        <p:nvPicPr>
          <p:cNvPr id="109" name="Picture Placeholder 108"/>
          <p:cNvPicPr>
            <a:picLocks noChangeAspect="1"/>
          </p:cNvPicPr>
          <p:nvPr>
            <p:ph type="pic" sz="quarter" idx="13"/>
          </p:nvPr>
        </p:nvPicPr>
        <p:blipFill>
          <a:blip r:embed="rId4"/>
          <a:stretch>
            <a:fillRect/>
          </a:stretch>
        </p:blipFill>
        <p:spPr>
          <a:xfrm>
            <a:off x="8564245" y="1104900"/>
            <a:ext cx="2512060" cy="2249805"/>
          </a:xfrm>
          <a:prstGeom prst="rect">
            <a:avLst/>
          </a:prstGeom>
          <a:noFill/>
          <a:ln w="9525">
            <a:noFill/>
          </a:ln>
        </p:spPr>
      </p:pic>
      <p:pic>
        <p:nvPicPr>
          <p:cNvPr id="110" name="Picture Placeholder 109"/>
          <p:cNvPicPr/>
          <p:nvPr>
            <p:ph type="pic" sz="quarter" idx="14"/>
          </p:nvPr>
        </p:nvPicPr>
        <p:blipFill>
          <a:blip r:embed="rId5"/>
          <a:stretch>
            <a:fillRect/>
          </a:stretch>
        </p:blipFill>
        <p:spPr>
          <a:xfrm>
            <a:off x="6715760" y="4285615"/>
            <a:ext cx="2512060" cy="1856740"/>
          </a:xfrm>
          <a:prstGeom prst="rect">
            <a:avLst/>
          </a:prstGeom>
          <a:noFill/>
          <a:ln w="9525">
            <a:noFill/>
          </a:ln>
        </p:spPr>
      </p:pic>
      <p:sp>
        <p:nvSpPr>
          <p:cNvPr id="11" name="Text Box 10"/>
          <p:cNvSpPr txBox="1"/>
          <p:nvPr/>
        </p:nvSpPr>
        <p:spPr>
          <a:xfrm>
            <a:off x="243205" y="3578225"/>
            <a:ext cx="3557270" cy="398780"/>
          </a:xfrm>
          <a:prstGeom prst="rect">
            <a:avLst/>
          </a:prstGeom>
          <a:noFill/>
        </p:spPr>
        <p:txBody>
          <a:bodyPr wrap="square" rtlCol="0">
            <a:spAutoFit/>
          </a:bodyPr>
          <a:p>
            <a:r>
              <a:rPr lang="en-US" sz="2000" b="1">
                <a:solidFill>
                  <a:srgbClr val="24815D"/>
                </a:solidFill>
                <a:latin typeface="Calibri" panose="020F0502020204030204" charset="0"/>
                <a:cs typeface="Calibri" panose="020F0502020204030204" charset="0"/>
              </a:rPr>
              <a:t>Maintain Ideal Micro-Climate</a:t>
            </a:r>
            <a:endParaRPr lang="en-US" sz="2000" b="1">
              <a:solidFill>
                <a:srgbClr val="24815D"/>
              </a:solidFill>
              <a:latin typeface="Calibri" panose="020F0502020204030204" charset="0"/>
              <a:cs typeface="Calibri" panose="020F0502020204030204" charset="0"/>
            </a:endParaRPr>
          </a:p>
        </p:txBody>
      </p:sp>
      <p:sp>
        <p:nvSpPr>
          <p:cNvPr id="12" name="Text Box 11"/>
          <p:cNvSpPr txBox="1"/>
          <p:nvPr/>
        </p:nvSpPr>
        <p:spPr>
          <a:xfrm>
            <a:off x="3800475" y="3578225"/>
            <a:ext cx="4401185" cy="398780"/>
          </a:xfrm>
          <a:prstGeom prst="rect">
            <a:avLst/>
          </a:prstGeom>
          <a:noFill/>
        </p:spPr>
        <p:txBody>
          <a:bodyPr wrap="square" rtlCol="0">
            <a:spAutoFit/>
          </a:bodyPr>
          <a:p>
            <a:r>
              <a:rPr lang="en-US" sz="2000" b="1">
                <a:solidFill>
                  <a:srgbClr val="24815D"/>
                </a:solidFill>
                <a:latin typeface="Calibri" panose="020F0502020204030204" charset="0"/>
                <a:cs typeface="Calibri" panose="020F0502020204030204" charset="0"/>
              </a:rPr>
              <a:t>Prevents thefts and improve security</a:t>
            </a:r>
            <a:endParaRPr lang="en-US" sz="2000" b="1">
              <a:solidFill>
                <a:srgbClr val="24815D"/>
              </a:solidFill>
              <a:latin typeface="Calibri" panose="020F0502020204030204" charset="0"/>
              <a:cs typeface="Calibri" panose="020F0502020204030204" charset="0"/>
            </a:endParaRPr>
          </a:p>
        </p:txBody>
      </p:sp>
      <p:sp>
        <p:nvSpPr>
          <p:cNvPr id="13" name="Text Box 12"/>
          <p:cNvSpPr txBox="1"/>
          <p:nvPr/>
        </p:nvSpPr>
        <p:spPr>
          <a:xfrm>
            <a:off x="8162290" y="3542030"/>
            <a:ext cx="4029710" cy="398780"/>
          </a:xfrm>
          <a:prstGeom prst="rect">
            <a:avLst/>
          </a:prstGeom>
          <a:noFill/>
        </p:spPr>
        <p:txBody>
          <a:bodyPr wrap="square" rtlCol="0">
            <a:spAutoFit/>
          </a:bodyPr>
          <a:p>
            <a:r>
              <a:rPr lang="en-US" sz="2000" b="1">
                <a:solidFill>
                  <a:srgbClr val="24815D"/>
                </a:solidFill>
                <a:latin typeface="Calibri" panose="020F0502020204030204" charset="0"/>
                <a:cs typeface="Calibri" panose="020F0502020204030204" charset="0"/>
              </a:rPr>
              <a:t>Enhance irrigation and fertilisation</a:t>
            </a:r>
            <a:endParaRPr lang="en-US" sz="2000" b="1">
              <a:solidFill>
                <a:srgbClr val="24815D"/>
              </a:solidFill>
              <a:latin typeface="Calibri" panose="020F0502020204030204" charset="0"/>
              <a:cs typeface="Calibri" panose="020F0502020204030204" charset="0"/>
            </a:endParaRPr>
          </a:p>
        </p:txBody>
      </p:sp>
      <p:sp>
        <p:nvSpPr>
          <p:cNvPr id="14" name="Text Box 13"/>
          <p:cNvSpPr txBox="1"/>
          <p:nvPr/>
        </p:nvSpPr>
        <p:spPr>
          <a:xfrm>
            <a:off x="1728470" y="6369685"/>
            <a:ext cx="4696460" cy="398780"/>
          </a:xfrm>
          <a:prstGeom prst="rect">
            <a:avLst/>
          </a:prstGeom>
          <a:noFill/>
        </p:spPr>
        <p:txBody>
          <a:bodyPr wrap="square" rtlCol="0">
            <a:spAutoFit/>
          </a:bodyPr>
          <a:p>
            <a:r>
              <a:rPr lang="en-US" sz="2000" b="1">
                <a:solidFill>
                  <a:srgbClr val="24815D"/>
                </a:solidFill>
                <a:latin typeface="Calibri" panose="020F0502020204030204" charset="0"/>
                <a:cs typeface="Calibri" panose="020F0502020204030204" charset="0"/>
              </a:rPr>
              <a:t>Controls infection and avoid disease</a:t>
            </a:r>
            <a:endParaRPr lang="en-US" sz="2000" b="1">
              <a:solidFill>
                <a:srgbClr val="24815D"/>
              </a:solidFill>
              <a:latin typeface="Calibri" panose="020F0502020204030204" charset="0"/>
              <a:cs typeface="Calibri" panose="020F0502020204030204" charset="0"/>
            </a:endParaRPr>
          </a:p>
        </p:txBody>
      </p:sp>
      <p:sp>
        <p:nvSpPr>
          <p:cNvPr id="15" name="Text Box 14"/>
          <p:cNvSpPr txBox="1"/>
          <p:nvPr/>
        </p:nvSpPr>
        <p:spPr>
          <a:xfrm>
            <a:off x="6424930" y="6369685"/>
            <a:ext cx="4062095" cy="398780"/>
          </a:xfrm>
          <a:prstGeom prst="rect">
            <a:avLst/>
          </a:prstGeom>
          <a:noFill/>
        </p:spPr>
        <p:txBody>
          <a:bodyPr wrap="square" rtlCol="0">
            <a:spAutoFit/>
          </a:bodyPr>
          <a:p>
            <a:r>
              <a:rPr lang="en-US" sz="2000" b="1">
                <a:solidFill>
                  <a:srgbClr val="24815D"/>
                </a:solidFill>
                <a:latin typeface="Calibri" panose="020F0502020204030204" charset="0"/>
                <a:cs typeface="Calibri" panose="020F0502020204030204" charset="0"/>
              </a:rPr>
              <a:t>Improved labour efficiency</a:t>
            </a:r>
            <a:endParaRPr lang="en-US" sz="2000" b="1">
              <a:solidFill>
                <a:srgbClr val="24815D"/>
              </a:solidFill>
              <a:latin typeface="Calibri" panose="020F0502020204030204" charset="0"/>
              <a:cs typeface="Calibri" panose="020F0502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quote-sign_56826"/>
          <p:cNvSpPr>
            <a:spLocks noChangeAspect="1"/>
          </p:cNvSpPr>
          <p:nvPr/>
        </p:nvSpPr>
        <p:spPr bwMode="auto">
          <a:xfrm flipH="1" flipV="1">
            <a:off x="5386663" y="2021523"/>
            <a:ext cx="495344" cy="43656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rgbClr val="1D8674"/>
          </a:solidFill>
          <a:ln>
            <a:noFill/>
          </a:ln>
        </p:spPr>
      </p:sp>
      <p:pic>
        <p:nvPicPr>
          <p:cNvPr id="111" name="Picture Placeholder 110"/>
          <p:cNvPicPr>
            <a:picLocks noChangeAspect="1"/>
          </p:cNvPicPr>
          <p:nvPr>
            <p:ph type="pic" sz="quarter" idx="10"/>
          </p:nvPr>
        </p:nvPicPr>
        <p:blipFill>
          <a:blip r:embed="rId1"/>
          <a:stretch>
            <a:fillRect/>
          </a:stretch>
        </p:blipFill>
        <p:spPr>
          <a:xfrm>
            <a:off x="1831975" y="0"/>
            <a:ext cx="2604135" cy="2326005"/>
          </a:xfrm>
          <a:prstGeom prst="rect">
            <a:avLst/>
          </a:prstGeom>
          <a:noFill/>
          <a:ln w="9525">
            <a:noFill/>
          </a:ln>
        </p:spPr>
      </p:pic>
      <p:pic>
        <p:nvPicPr>
          <p:cNvPr id="113" name="Picture Placeholder 112"/>
          <p:cNvPicPr>
            <a:picLocks noChangeAspect="1"/>
          </p:cNvPicPr>
          <p:nvPr>
            <p:ph type="pic" sz="quarter" idx="11"/>
          </p:nvPr>
        </p:nvPicPr>
        <p:blipFill>
          <a:blip r:embed="rId2"/>
          <a:stretch>
            <a:fillRect/>
          </a:stretch>
        </p:blipFill>
        <p:spPr>
          <a:xfrm>
            <a:off x="1831975" y="4632325"/>
            <a:ext cx="2603500" cy="2124075"/>
          </a:xfrm>
          <a:prstGeom prst="rect">
            <a:avLst/>
          </a:prstGeom>
          <a:noFill/>
          <a:ln w="9525">
            <a:noFill/>
          </a:ln>
        </p:spPr>
      </p:pic>
      <p:pic>
        <p:nvPicPr>
          <p:cNvPr id="114" name="Picture Placeholder 113"/>
          <p:cNvPicPr/>
          <p:nvPr>
            <p:ph type="pic" sz="quarter" idx="12"/>
          </p:nvPr>
        </p:nvPicPr>
        <p:blipFill>
          <a:blip r:embed="rId3"/>
          <a:stretch>
            <a:fillRect/>
          </a:stretch>
        </p:blipFill>
        <p:spPr>
          <a:xfrm>
            <a:off x="1831975" y="2172970"/>
            <a:ext cx="2604135" cy="2459355"/>
          </a:xfrm>
          <a:prstGeom prst="rect">
            <a:avLst/>
          </a:prstGeom>
          <a:noFill/>
          <a:ln w="9525">
            <a:noFill/>
          </a:ln>
        </p:spPr>
      </p:pic>
      <p:sp>
        <p:nvSpPr>
          <p:cNvPr id="7" name="Text Box 6"/>
          <p:cNvSpPr txBox="1"/>
          <p:nvPr/>
        </p:nvSpPr>
        <p:spPr>
          <a:xfrm>
            <a:off x="6129020" y="368300"/>
            <a:ext cx="4445635" cy="645160"/>
          </a:xfrm>
          <a:prstGeom prst="rect">
            <a:avLst/>
          </a:prstGeom>
          <a:noFill/>
          <a:ln w="57150">
            <a:solidFill>
              <a:srgbClr val="1D8674"/>
            </a:solidFill>
          </a:ln>
        </p:spPr>
        <p:txBody>
          <a:bodyPr wrap="square" rtlCol="0">
            <a:spAutoFit/>
          </a:bodyPr>
          <a:p>
            <a:r>
              <a:rPr lang="en-US" sz="3600" b="1">
                <a:solidFill>
                  <a:srgbClr val="24815D"/>
                </a:solidFill>
                <a:latin typeface="Calibri" panose="020F0502020204030204" charset="0"/>
                <a:cs typeface="Calibri" panose="020F0502020204030204" charset="0"/>
              </a:rPr>
              <a:t>PROBLEM STATEMENT</a:t>
            </a:r>
            <a:endParaRPr lang="en-US" sz="3600" b="1">
              <a:solidFill>
                <a:srgbClr val="24815D"/>
              </a:solidFill>
              <a:latin typeface="Calibri" panose="020F0502020204030204" charset="0"/>
              <a:cs typeface="Calibri" panose="020F0502020204030204" charset="0"/>
            </a:endParaRPr>
          </a:p>
        </p:txBody>
      </p:sp>
      <p:sp>
        <p:nvSpPr>
          <p:cNvPr id="8" name="Text Box 7"/>
          <p:cNvSpPr txBox="1"/>
          <p:nvPr/>
        </p:nvSpPr>
        <p:spPr>
          <a:xfrm>
            <a:off x="6007735" y="2710815"/>
            <a:ext cx="5367655" cy="1383665"/>
          </a:xfrm>
          <a:prstGeom prst="rect">
            <a:avLst/>
          </a:prstGeom>
          <a:noFill/>
        </p:spPr>
        <p:txBody>
          <a:bodyPr wrap="square" rtlCol="0">
            <a:spAutoFit/>
          </a:bodyPr>
          <a:p>
            <a:pPr algn="ctr"/>
            <a:r>
              <a:rPr lang="en-US" sz="2800" b="1">
                <a:solidFill>
                  <a:srgbClr val="24815D"/>
                </a:solidFill>
                <a:latin typeface="Calibri" panose="020F0502020204030204" charset="0"/>
                <a:cs typeface="Calibri" panose="020F0502020204030204" charset="0"/>
              </a:rPr>
              <a:t>Greenhouse monitoring using Tinkercad to detect optimal temperature, humidity and light</a:t>
            </a:r>
            <a:endParaRPr lang="en-US" sz="2800" b="1">
              <a:solidFill>
                <a:srgbClr val="24815D"/>
              </a:solidFill>
              <a:latin typeface="Calibri" panose="020F0502020204030204" charset="0"/>
              <a:cs typeface="Calibri" panose="020F0502020204030204" charset="0"/>
            </a:endParaRPr>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ChangeAspect="1"/>
          </p:cNvPicPr>
          <p:nvPr>
            <p:ph type="pic" sz="quarter" idx="10"/>
          </p:nvPr>
        </p:nvPicPr>
        <p:blipFill>
          <a:blip r:embed="rId1"/>
          <a:srcRect t="1224"/>
          <a:stretch>
            <a:fillRect/>
          </a:stretch>
        </p:blipFill>
        <p:spPr>
          <a:xfrm>
            <a:off x="5378450" y="224155"/>
            <a:ext cx="4916170" cy="6229350"/>
          </a:xfrm>
          <a:prstGeom prst="rect">
            <a:avLst/>
          </a:prstGeom>
        </p:spPr>
      </p:pic>
      <p:sp>
        <p:nvSpPr>
          <p:cNvPr id="4" name="Text Box 3"/>
          <p:cNvSpPr txBox="1"/>
          <p:nvPr/>
        </p:nvSpPr>
        <p:spPr>
          <a:xfrm>
            <a:off x="697230" y="2030095"/>
            <a:ext cx="3854450" cy="1938020"/>
          </a:xfrm>
          <a:prstGeom prst="rect">
            <a:avLst/>
          </a:prstGeom>
          <a:noFill/>
          <a:ln w="57150">
            <a:solidFill>
              <a:srgbClr val="1D8674"/>
            </a:solidFill>
          </a:ln>
        </p:spPr>
        <p:txBody>
          <a:bodyPr wrap="square" rtlCol="0">
            <a:spAutoFit/>
          </a:bodyPr>
          <a:p>
            <a:pPr algn="ctr"/>
            <a:r>
              <a:rPr lang="en-US" sz="2400" b="1">
                <a:solidFill>
                  <a:srgbClr val="1D8674"/>
                </a:solidFill>
                <a:latin typeface="Calibri" panose="020F0502020204030204" charset="0"/>
                <a:cs typeface="Calibri" panose="020F0502020204030204" charset="0"/>
              </a:rPr>
              <a:t>FLOWCHART ON </a:t>
            </a:r>
            <a:endParaRPr lang="en-US" sz="2400" b="1">
              <a:solidFill>
                <a:srgbClr val="1D8674"/>
              </a:solidFill>
              <a:latin typeface="Calibri" panose="020F0502020204030204" charset="0"/>
              <a:cs typeface="Calibri" panose="020F0502020204030204" charset="0"/>
            </a:endParaRPr>
          </a:p>
          <a:p>
            <a:pPr algn="ctr"/>
            <a:r>
              <a:rPr lang="en-US" sz="2400" b="1">
                <a:solidFill>
                  <a:srgbClr val="1D8674"/>
                </a:solidFill>
                <a:latin typeface="Calibri" panose="020F0502020204030204" charset="0"/>
                <a:cs typeface="Calibri" panose="020F0502020204030204" charset="0"/>
              </a:rPr>
              <a:t>GREENHOUSE MONITORING SYSTEM TO CONTROL THE TEMPERATURE, LIGHT AND HUMIDITY USING ARDUINO</a:t>
            </a:r>
            <a:endParaRPr lang="en-US" sz="2400" b="1">
              <a:solidFill>
                <a:srgbClr val="1D8674"/>
              </a:solidFill>
              <a:latin typeface="Calibri" panose="020F0502020204030204" charset="0"/>
              <a:cs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ChangeAspect="1"/>
          </p:cNvPicPr>
          <p:nvPr>
            <p:ph type="pic" sz="quarter" idx="10"/>
          </p:nvPr>
        </p:nvPicPr>
        <p:blipFill>
          <a:blip r:embed="rId1"/>
          <a:srcRect l="1089"/>
          <a:stretch>
            <a:fillRect/>
          </a:stretch>
        </p:blipFill>
        <p:spPr>
          <a:xfrm>
            <a:off x="575310" y="717550"/>
            <a:ext cx="5063490" cy="5242560"/>
          </a:xfrm>
          <a:prstGeom prst="rect">
            <a:avLst/>
          </a:prstGeom>
        </p:spPr>
      </p:pic>
      <p:sp>
        <p:nvSpPr>
          <p:cNvPr id="4" name="Text Box 3"/>
          <p:cNvSpPr txBox="1"/>
          <p:nvPr/>
        </p:nvSpPr>
        <p:spPr>
          <a:xfrm>
            <a:off x="6484620" y="1800225"/>
            <a:ext cx="5344160" cy="3138170"/>
          </a:xfrm>
          <a:prstGeom prst="rect">
            <a:avLst/>
          </a:prstGeom>
          <a:solidFill>
            <a:srgbClr val="1D8674"/>
          </a:solidFill>
        </p:spPr>
        <p:txBody>
          <a:bodyPr wrap="square" rtlCol="0">
            <a:spAutoFit/>
          </a:bodyPr>
          <a:p>
            <a:pPr algn="ctr"/>
            <a:r>
              <a:rPr lang="en-US" sz="3600" b="1">
                <a:solidFill>
                  <a:schemeClr val="bg1"/>
                </a:solidFill>
                <a:latin typeface="Calibri" panose="020F0502020204030204" charset="0"/>
                <a:cs typeface="Calibri" panose="020F0502020204030204" charset="0"/>
              </a:rPr>
              <a:t>BLOCK DIAGRAM</a:t>
            </a:r>
            <a:endParaRPr lang="en-US" sz="3600" b="1">
              <a:solidFill>
                <a:schemeClr val="bg1"/>
              </a:solidFill>
              <a:latin typeface="Calibri" panose="020F0502020204030204" charset="0"/>
              <a:cs typeface="Calibri" panose="020F0502020204030204" charset="0"/>
            </a:endParaRPr>
          </a:p>
          <a:p>
            <a:endParaRPr lang="en-US">
              <a:solidFill>
                <a:schemeClr val="bg1"/>
              </a:solidFill>
            </a:endParaRPr>
          </a:p>
          <a:p>
            <a:pPr algn="ctr"/>
            <a:r>
              <a:rPr lang="en-US" sz="2400" b="1">
                <a:solidFill>
                  <a:schemeClr val="bg1"/>
                </a:solidFill>
                <a:latin typeface="Calibri" panose="020F0502020204030204" charset="0"/>
                <a:cs typeface="Calibri" panose="020F0502020204030204" charset="0"/>
              </a:rPr>
              <a:t>This block diagram illustrates how the TinkerCad was performed using Arduino UNO using various </a:t>
            </a:r>
            <a:endParaRPr lang="en-US" sz="2400" b="1">
              <a:solidFill>
                <a:schemeClr val="bg1"/>
              </a:solidFill>
              <a:latin typeface="Calibri" panose="020F0502020204030204" charset="0"/>
              <a:cs typeface="Calibri" panose="020F0502020204030204" charset="0"/>
            </a:endParaRPr>
          </a:p>
          <a:p>
            <a:pPr algn="ctr"/>
            <a:r>
              <a:rPr lang="en-US" sz="2400" b="1">
                <a:solidFill>
                  <a:schemeClr val="bg1"/>
                </a:solidFill>
                <a:latin typeface="Calibri" panose="020F0502020204030204" charset="0"/>
                <a:cs typeface="Calibri" panose="020F0502020204030204" charset="0"/>
              </a:rPr>
              <a:t>components as mentioned in the diagram alongside. </a:t>
            </a:r>
            <a:endParaRPr lang="en-US" sz="2400" b="1">
              <a:solidFill>
                <a:schemeClr val="bg1"/>
              </a:solidFill>
              <a:latin typeface="Calibri" panose="020F0502020204030204" charset="0"/>
              <a:cs typeface="Calibri" panose="020F0502020204030204" charset="0"/>
            </a:endParaRPr>
          </a:p>
          <a:p>
            <a:pPr algn="ctr"/>
            <a:endParaRPr lang="en-US" sz="2400" b="1">
              <a:solidFill>
                <a:schemeClr val="bg1"/>
              </a:solidFill>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976591" y="1184811"/>
            <a:ext cx="3799359" cy="2135922"/>
            <a:chOff x="7345987" y="3423186"/>
            <a:chExt cx="3799359" cy="2135922"/>
          </a:xfrm>
        </p:grpSpPr>
        <p:sp>
          <p:nvSpPr>
            <p:cNvPr id="32" name="矩形 31"/>
            <p:cNvSpPr/>
            <p:nvPr/>
          </p:nvSpPr>
          <p:spPr>
            <a:xfrm>
              <a:off x="7345987" y="3423186"/>
              <a:ext cx="2015295" cy="279757"/>
            </a:xfrm>
            <a:prstGeom prst="rect">
              <a:avLst/>
            </a:prstGeom>
          </p:spPr>
          <p:txBody>
            <a:bodyPr wrap="none">
              <a:spAutoFit/>
            </a:bodyPr>
            <a:lstStyle/>
            <a:p>
              <a:pPr>
                <a:lnSpc>
                  <a:spcPct val="110000"/>
                </a:lnSpc>
              </a:pPr>
              <a:r>
                <a:rPr lang="en-US" altLang="zh-CN" sz="1200" b="1" dirty="0">
                  <a:solidFill>
                    <a:schemeClr val="bg1"/>
                  </a:solidFill>
                </a:rPr>
                <a:t>Click here to add the text</a:t>
              </a:r>
              <a:endParaRPr lang="en-US" altLang="zh-CN" sz="1200" b="1" dirty="0">
                <a:solidFill>
                  <a:schemeClr val="bg1"/>
                </a:solidFill>
              </a:endParaRPr>
            </a:p>
          </p:txBody>
        </p:sp>
        <p:sp>
          <p:nvSpPr>
            <p:cNvPr id="33" name="矩形 32"/>
            <p:cNvSpPr/>
            <p:nvPr/>
          </p:nvSpPr>
          <p:spPr>
            <a:xfrm>
              <a:off x="7345987" y="3772867"/>
              <a:ext cx="3698614" cy="678134"/>
            </a:xfrm>
            <a:prstGeom prst="rect">
              <a:avLst/>
            </a:prstGeom>
          </p:spPr>
          <p:txBody>
            <a:bodyPr wrap="square">
              <a:spAutoFit/>
            </a:bodyPr>
            <a:lstStyle/>
            <a:p>
              <a:pPr>
                <a:lnSpc>
                  <a:spcPct val="110000"/>
                </a:lnSpc>
              </a:pPr>
              <a:r>
                <a:rPr lang="en-US" altLang="zh-CN" b="1" dirty="0">
                  <a:solidFill>
                    <a:schemeClr val="bg1"/>
                  </a:solidFill>
                </a:rPr>
                <a:t>In Order To Demonstrate The Good Effect Of The Release</a:t>
              </a:r>
              <a:endParaRPr lang="en-US" altLang="zh-CN" b="1" dirty="0">
                <a:solidFill>
                  <a:schemeClr val="bg1"/>
                </a:solidFill>
              </a:endParaRPr>
            </a:p>
          </p:txBody>
        </p:sp>
        <p:sp>
          <p:nvSpPr>
            <p:cNvPr id="34" name="矩形 33"/>
            <p:cNvSpPr/>
            <p:nvPr/>
          </p:nvSpPr>
          <p:spPr>
            <a:xfrm>
              <a:off x="7345987" y="4519528"/>
              <a:ext cx="3799359" cy="1039580"/>
            </a:xfrm>
            <a:prstGeom prst="rect">
              <a:avLst/>
            </a:prstGeom>
          </p:spPr>
          <p:txBody>
            <a:bodyPr wrap="square">
              <a:spAutoFit/>
            </a:bodyPr>
            <a:lstStyle/>
            <a:p>
              <a:pPr>
                <a:lnSpc>
                  <a:spcPct val="140000"/>
                </a:lnSpc>
              </a:pPr>
              <a:r>
                <a:rPr lang="en-US" altLang="zh-CN" sz="900" dirty="0">
                  <a:solidFill>
                    <a:schemeClr val="bg1"/>
                  </a:solidFill>
                </a:rPr>
                <a:t>Your text has been concise and beautiful, but the information is inextricably inextricable and needs to be expressed in more words; but please refine the essence of your thought as much as possible, otherwise it is easy to cause the reading pressure of the viewer, which is counterproductive.</a:t>
              </a:r>
              <a:endParaRPr lang="en-US" altLang="zh-CN" sz="900" dirty="0">
                <a:solidFill>
                  <a:schemeClr val="bg1"/>
                </a:solidFill>
              </a:endParaRPr>
            </a:p>
          </p:txBody>
        </p:sp>
      </p:grpSp>
      <p:grpSp>
        <p:nvGrpSpPr>
          <p:cNvPr id="45" name="组合 44"/>
          <p:cNvGrpSpPr/>
          <p:nvPr/>
        </p:nvGrpSpPr>
        <p:grpSpPr>
          <a:xfrm>
            <a:off x="7035318" y="4378357"/>
            <a:ext cx="3466793" cy="1416243"/>
            <a:chOff x="7311697" y="3503196"/>
            <a:chExt cx="3466793" cy="1416243"/>
          </a:xfrm>
        </p:grpSpPr>
        <p:sp>
          <p:nvSpPr>
            <p:cNvPr id="46" name="矩形 45"/>
            <p:cNvSpPr/>
            <p:nvPr/>
          </p:nvSpPr>
          <p:spPr>
            <a:xfrm>
              <a:off x="7311697" y="3503196"/>
              <a:ext cx="1460656" cy="232821"/>
            </a:xfrm>
            <a:prstGeom prst="rect">
              <a:avLst/>
            </a:prstGeom>
          </p:spPr>
          <p:txBody>
            <a:bodyPr wrap="none">
              <a:spAutoFit/>
            </a:bodyPr>
            <a:lstStyle/>
            <a:p>
              <a:pPr>
                <a:lnSpc>
                  <a:spcPct val="110000"/>
                </a:lnSpc>
              </a:pPr>
              <a:r>
                <a:rPr lang="en-US" altLang="zh-CN" sz="900" dirty="0">
                  <a:solidFill>
                    <a:schemeClr val="bg1"/>
                  </a:solidFill>
                </a:rPr>
                <a:t>Click here to add the text</a:t>
              </a:r>
              <a:endParaRPr lang="en-US" altLang="zh-CN" sz="900" dirty="0">
                <a:solidFill>
                  <a:schemeClr val="bg1"/>
                </a:solidFill>
              </a:endParaRPr>
            </a:p>
          </p:txBody>
        </p:sp>
        <p:sp>
          <p:nvSpPr>
            <p:cNvPr id="47" name="矩形 46"/>
            <p:cNvSpPr/>
            <p:nvPr/>
          </p:nvSpPr>
          <p:spPr>
            <a:xfrm>
              <a:off x="7311697" y="3772867"/>
              <a:ext cx="2460953" cy="279757"/>
            </a:xfrm>
            <a:prstGeom prst="rect">
              <a:avLst/>
            </a:prstGeom>
          </p:spPr>
          <p:txBody>
            <a:bodyPr wrap="square">
              <a:spAutoFit/>
            </a:bodyPr>
            <a:lstStyle/>
            <a:p>
              <a:pPr>
                <a:lnSpc>
                  <a:spcPct val="110000"/>
                </a:lnSpc>
              </a:pPr>
              <a:r>
                <a:rPr lang="en-US" altLang="zh-CN" sz="1200" b="1" dirty="0">
                  <a:solidFill>
                    <a:schemeClr val="bg1"/>
                  </a:solidFill>
                </a:rPr>
                <a:t>Click here to add the text</a:t>
              </a:r>
              <a:endParaRPr lang="en-US" altLang="zh-CN" sz="1200" b="1" dirty="0">
                <a:solidFill>
                  <a:schemeClr val="bg1"/>
                </a:solidFill>
              </a:endParaRPr>
            </a:p>
          </p:txBody>
        </p:sp>
        <p:sp>
          <p:nvSpPr>
            <p:cNvPr id="48" name="矩形 47"/>
            <p:cNvSpPr/>
            <p:nvPr/>
          </p:nvSpPr>
          <p:spPr>
            <a:xfrm>
              <a:off x="7311697" y="4073758"/>
              <a:ext cx="3466793" cy="845681"/>
            </a:xfrm>
            <a:prstGeom prst="rect">
              <a:avLst/>
            </a:prstGeom>
          </p:spPr>
          <p:txBody>
            <a:bodyPr wrap="square">
              <a:spAutoFit/>
            </a:bodyPr>
            <a:lstStyle/>
            <a:p>
              <a:pPr>
                <a:lnSpc>
                  <a:spcPct val="140000"/>
                </a:lnSpc>
              </a:pPr>
              <a:r>
                <a:rPr lang="en-US" altLang="zh-CN" sz="900" dirty="0">
                  <a:solidFill>
                    <a:schemeClr val="bg1"/>
                  </a:solidFill>
                </a:rPr>
                <a:t>Your text has been concise and beautiful, but the information is inextricably inextricable and needs to be expressed in more words; but please refine the essence of your thought as much as possible, otherwise it is easy to cause</a:t>
              </a:r>
              <a:endParaRPr lang="en-US" altLang="zh-CN" sz="900" dirty="0">
                <a:solidFill>
                  <a:schemeClr val="bg1"/>
                </a:solidFill>
              </a:endParaRPr>
            </a:p>
          </p:txBody>
        </p:sp>
      </p:grpSp>
      <p:pic>
        <p:nvPicPr>
          <p:cNvPr id="115" name="Picture Placeholder 114"/>
          <p:cNvPicPr/>
          <p:nvPr>
            <p:ph type="pic" sz="quarter" idx="10"/>
          </p:nvPr>
        </p:nvPicPr>
        <p:blipFill>
          <a:blip r:embed="rId1"/>
          <a:stretch>
            <a:fillRect/>
          </a:stretch>
        </p:blipFill>
        <p:spPr>
          <a:xfrm>
            <a:off x="1448435" y="1184910"/>
            <a:ext cx="9327515" cy="5470525"/>
          </a:xfrm>
          <a:prstGeom prst="rect">
            <a:avLst/>
          </a:prstGeom>
          <a:noFill/>
          <a:ln w="9525">
            <a:noFill/>
          </a:ln>
        </p:spPr>
      </p:pic>
      <p:sp>
        <p:nvSpPr>
          <p:cNvPr id="3" name="Text Box 2"/>
          <p:cNvSpPr txBox="1"/>
          <p:nvPr/>
        </p:nvSpPr>
        <p:spPr>
          <a:xfrm>
            <a:off x="3480435" y="308610"/>
            <a:ext cx="4778375" cy="645160"/>
          </a:xfrm>
          <a:prstGeom prst="rect">
            <a:avLst/>
          </a:prstGeom>
          <a:noFill/>
          <a:ln w="57150">
            <a:solidFill>
              <a:srgbClr val="1D8674"/>
            </a:solidFill>
          </a:ln>
          <a:effectLst/>
        </p:spPr>
        <p:txBody>
          <a:bodyPr wrap="square" rtlCol="0">
            <a:spAutoFit/>
          </a:bodyPr>
          <a:p>
            <a:pPr algn="ctr"/>
            <a:r>
              <a:rPr lang="en-US" sz="3600" b="1">
                <a:solidFill>
                  <a:srgbClr val="1D8674"/>
                </a:solidFill>
                <a:latin typeface="Calibri" panose="020F0502020204030204" charset="0"/>
                <a:cs typeface="Calibri" panose="020F0502020204030204" charset="0"/>
              </a:rPr>
              <a:t>CIRCUIT DIAGRAM</a:t>
            </a:r>
            <a:endParaRPr lang="en-US" sz="3600" b="1">
              <a:solidFill>
                <a:srgbClr val="1D8674"/>
              </a:solidFill>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528320" y="67945"/>
            <a:ext cx="10907395" cy="521970"/>
          </a:xfrm>
          <a:prstGeom prst="rect">
            <a:avLst/>
          </a:prstGeom>
          <a:noFill/>
          <a:ln w="57150">
            <a:solidFill>
              <a:srgbClr val="1D8674"/>
            </a:solidFill>
          </a:ln>
          <a:effectLst/>
        </p:spPr>
        <p:txBody>
          <a:bodyPr wrap="square" rtlCol="0">
            <a:spAutoFit/>
          </a:bodyPr>
          <a:p>
            <a:pPr algn="ctr"/>
            <a:r>
              <a:rPr lang="en-US" sz="2800" b="1">
                <a:solidFill>
                  <a:srgbClr val="1D8674"/>
                </a:solidFill>
                <a:latin typeface="Calibri" panose="020F0502020204030204" charset="0"/>
                <a:cs typeface="Calibri" panose="020F0502020204030204" charset="0"/>
              </a:rPr>
              <a:t>GENERAL COMPONENTS USED IN GREENHOUSE MONITORING SYSTEM</a:t>
            </a:r>
            <a:endParaRPr lang="en-US" sz="2800" b="1">
              <a:solidFill>
                <a:srgbClr val="1D8674"/>
              </a:solidFill>
              <a:latin typeface="Calibri" panose="020F0502020204030204" charset="0"/>
              <a:cs typeface="Calibri" panose="020F0502020204030204" charset="0"/>
            </a:endParaRPr>
          </a:p>
        </p:txBody>
      </p:sp>
      <p:pic>
        <p:nvPicPr>
          <p:cNvPr id="129" name="Picture Placeholder 128"/>
          <p:cNvPicPr/>
          <p:nvPr>
            <p:ph type="pic" sz="quarter" idx="10"/>
          </p:nvPr>
        </p:nvPicPr>
        <p:blipFill>
          <a:blip r:embed="rId1"/>
          <a:stretch>
            <a:fillRect/>
          </a:stretch>
        </p:blipFill>
        <p:spPr>
          <a:xfrm>
            <a:off x="528320" y="826770"/>
            <a:ext cx="10576560" cy="5744845"/>
          </a:xfrm>
          <a:prstGeom prst="rect">
            <a:avLst/>
          </a:prstGeom>
          <a:noFill/>
          <a:ln w="9525">
            <a:noFill/>
          </a:ln>
        </p:spPr>
      </p:pic>
    </p:spTree>
  </p:cSld>
  <p:clrMapOvr>
    <a:masterClrMapping/>
  </p:clrMapOvr>
</p:sld>
</file>

<file path=ppt/tags/tag1.xml><?xml version="1.0" encoding="utf-8"?>
<p:tagLst xmlns:p="http://schemas.openxmlformats.org/presentationml/2006/main">
  <p:tag name="ISLIDE.ICON" val="#140418;"/>
</p:tagLst>
</file>

<file path=ppt/tags/tag2.xml><?xml version="1.0" encoding="utf-8"?>
<p:tagLst xmlns:p="http://schemas.openxmlformats.org/presentationml/2006/main">
  <p:tag name="ISLIDE.ICON" val="#140735;#25822;"/>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国外模板制作字体">
      <a:majorFont>
        <a:latin typeface="Century Gothic"/>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3981</Words>
  <Application>WPS Presentation</Application>
  <PresentationFormat>宽屏</PresentationFormat>
  <Paragraphs>128</Paragraphs>
  <Slides>18</Slides>
  <Notes>25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SimSun</vt:lpstr>
      <vt:lpstr>Wingdings</vt:lpstr>
      <vt:lpstr>Microsoft YaHei</vt:lpstr>
      <vt:lpstr>Arial Unicode MS</vt:lpstr>
      <vt:lpstr>Century Gothic</vt:lpstr>
      <vt:lpstr>等线</vt:lpstr>
      <vt:lpstr>Bahnschrift SemiLight Condensed</vt:lpstr>
      <vt:lpstr>Arial Black</vt:lpstr>
      <vt:lpstr>Bahnschrift</vt:lpstr>
      <vt:lpstr>Calibri</vt:lpstr>
      <vt:lpstr>Calibri Light</vt:lpstr>
      <vt:lpstr>Consolas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HP</cp:lastModifiedBy>
  <cp:revision>355</cp:revision>
  <dcterms:created xsi:type="dcterms:W3CDTF">2021-11-18T13:21:10Z</dcterms:created>
  <dcterms:modified xsi:type="dcterms:W3CDTF">2021-11-18T17:36:27Z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332277E94B6F49B6B570474D5EDC700A</vt:lpwstr>
  </property>
  <property fmtid="{D5CDD505-2E9C-101B-9397-08002B2CF9AE}" pid="3" name="KSOProductBuildVer">
    <vt:lpwstr>1033-11.2.0.10351</vt:lpwstr>
  </property>
</Properties>
</file>